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4"/>
  </p:notesMasterIdLst>
  <p:sldIdLst>
    <p:sldId id="256" r:id="rId2"/>
    <p:sldId id="294" r:id="rId3"/>
    <p:sldId id="290" r:id="rId4"/>
    <p:sldId id="295" r:id="rId5"/>
    <p:sldId id="291" r:id="rId6"/>
    <p:sldId id="257" r:id="rId7"/>
    <p:sldId id="288" r:id="rId8"/>
    <p:sldId id="289" r:id="rId9"/>
    <p:sldId id="258" r:id="rId10"/>
    <p:sldId id="259" r:id="rId11"/>
    <p:sldId id="262" r:id="rId12"/>
    <p:sldId id="263" r:id="rId13"/>
    <p:sldId id="264" r:id="rId14"/>
    <p:sldId id="265" r:id="rId15"/>
    <p:sldId id="266" r:id="rId16"/>
    <p:sldId id="271" r:id="rId17"/>
    <p:sldId id="272" r:id="rId18"/>
    <p:sldId id="303" r:id="rId19"/>
    <p:sldId id="296" r:id="rId20"/>
    <p:sldId id="275" r:id="rId21"/>
    <p:sldId id="276" r:id="rId22"/>
    <p:sldId id="277" r:id="rId23"/>
    <p:sldId id="278" r:id="rId24"/>
    <p:sldId id="279" r:id="rId25"/>
    <p:sldId id="304" r:id="rId26"/>
    <p:sldId id="297" r:id="rId27"/>
    <p:sldId id="298" r:id="rId28"/>
    <p:sldId id="299" r:id="rId29"/>
    <p:sldId id="300" r:id="rId30"/>
    <p:sldId id="301" r:id="rId31"/>
    <p:sldId id="302" r:id="rId32"/>
    <p:sldId id="283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10EC8-EA0B-4FE6-B55D-55B026C679E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D0D0DA-501A-4CE9-8375-32F58D267EE8}">
      <dgm:prSet phldrT="[Texte]"/>
      <dgm:spPr/>
      <dgm:t>
        <a:bodyPr/>
        <a:lstStyle/>
        <a:p>
          <a:r>
            <a:rPr lang="fr-FR" dirty="0" smtClean="0"/>
            <a:t>Savoir </a:t>
          </a:r>
          <a:r>
            <a:rPr lang="fr-FR" dirty="0" smtClean="0"/>
            <a:t>connaissances</a:t>
          </a:r>
          <a:endParaRPr lang="fr-FR" dirty="0"/>
        </a:p>
      </dgm:t>
    </dgm:pt>
    <dgm:pt modelId="{8906585B-C18A-4D79-BD96-D4EFF03F87CA}" type="parTrans" cxnId="{F70B3E67-C093-452A-9964-F85BD6345807}">
      <dgm:prSet/>
      <dgm:spPr/>
      <dgm:t>
        <a:bodyPr/>
        <a:lstStyle/>
        <a:p>
          <a:endParaRPr lang="fr-FR"/>
        </a:p>
      </dgm:t>
    </dgm:pt>
    <dgm:pt modelId="{E82696CD-6A03-407A-B344-182441615F52}" type="sibTrans" cxnId="{F70B3E67-C093-452A-9964-F85BD6345807}">
      <dgm:prSet/>
      <dgm:spPr/>
      <dgm:t>
        <a:bodyPr/>
        <a:lstStyle/>
        <a:p>
          <a:endParaRPr lang="fr-FR"/>
        </a:p>
      </dgm:t>
    </dgm:pt>
    <dgm:pt modelId="{F3D8794A-721B-4948-B51D-AB213F148348}">
      <dgm:prSet phldrT="[Texte]"/>
      <dgm:spPr/>
      <dgm:t>
        <a:bodyPr/>
        <a:lstStyle/>
        <a:p>
          <a:r>
            <a:rPr lang="fr-FR" dirty="0" smtClean="0"/>
            <a:t>Que sait la personne de sa maladie ?</a:t>
          </a:r>
          <a:endParaRPr lang="fr-FR" dirty="0"/>
        </a:p>
      </dgm:t>
    </dgm:pt>
    <dgm:pt modelId="{ECC08650-0473-40F5-B8C0-63F213DC5BBD}" type="parTrans" cxnId="{F6A41C1D-DDC1-4155-8E66-39990F449B9C}">
      <dgm:prSet/>
      <dgm:spPr/>
      <dgm:t>
        <a:bodyPr/>
        <a:lstStyle/>
        <a:p>
          <a:endParaRPr lang="fr-FR"/>
        </a:p>
      </dgm:t>
    </dgm:pt>
    <dgm:pt modelId="{15A55870-7CF8-4CBD-8768-60BB0FF24E60}" type="sibTrans" cxnId="{F6A41C1D-DDC1-4155-8E66-39990F449B9C}">
      <dgm:prSet/>
      <dgm:spPr/>
      <dgm:t>
        <a:bodyPr/>
        <a:lstStyle/>
        <a:p>
          <a:endParaRPr lang="fr-FR"/>
        </a:p>
      </dgm:t>
    </dgm:pt>
    <dgm:pt modelId="{317E5573-8B30-44D9-A911-2567B0550C8A}">
      <dgm:prSet phldrT="[Texte]"/>
      <dgm:spPr/>
      <dgm:t>
        <a:bodyPr/>
        <a:lstStyle/>
        <a:p>
          <a:r>
            <a:rPr lang="fr-FR" dirty="0" smtClean="0"/>
            <a:t>Savoir être </a:t>
          </a:r>
          <a:endParaRPr lang="fr-FR" dirty="0"/>
        </a:p>
      </dgm:t>
    </dgm:pt>
    <dgm:pt modelId="{32CD1998-1475-4B0C-B9DB-AFF478DD6063}" type="parTrans" cxnId="{DA2FB947-B767-44AB-8F29-75999943EC7A}">
      <dgm:prSet/>
      <dgm:spPr/>
      <dgm:t>
        <a:bodyPr/>
        <a:lstStyle/>
        <a:p>
          <a:endParaRPr lang="fr-FR"/>
        </a:p>
      </dgm:t>
    </dgm:pt>
    <dgm:pt modelId="{BC97BE5B-4A45-42EC-B5E3-9399ED7C8B2E}" type="sibTrans" cxnId="{DA2FB947-B767-44AB-8F29-75999943EC7A}">
      <dgm:prSet/>
      <dgm:spPr/>
      <dgm:t>
        <a:bodyPr/>
        <a:lstStyle/>
        <a:p>
          <a:endParaRPr lang="fr-FR"/>
        </a:p>
      </dgm:t>
    </dgm:pt>
    <dgm:pt modelId="{EB4BEA62-F9A6-4D83-AD83-80C888C26B4F}">
      <dgm:prSet phldrT="[Texte]"/>
      <dgm:spPr/>
      <dgm:t>
        <a:bodyPr/>
        <a:lstStyle/>
        <a:p>
          <a:r>
            <a:rPr lang="fr-FR" dirty="0" smtClean="0"/>
            <a:t>Qui est elle ?</a:t>
          </a:r>
          <a:endParaRPr lang="fr-FR" dirty="0"/>
        </a:p>
      </dgm:t>
    </dgm:pt>
    <dgm:pt modelId="{C1BAB0B8-450E-46BB-8883-A4EB9C93EE3D}" type="parTrans" cxnId="{725E0FFF-E5D4-417E-8E0A-32FA1AA73284}">
      <dgm:prSet/>
      <dgm:spPr/>
      <dgm:t>
        <a:bodyPr/>
        <a:lstStyle/>
        <a:p>
          <a:endParaRPr lang="fr-FR"/>
        </a:p>
      </dgm:t>
    </dgm:pt>
    <dgm:pt modelId="{AA1E04FC-E751-4894-8608-CDA72FAB1716}" type="sibTrans" cxnId="{725E0FFF-E5D4-417E-8E0A-32FA1AA73284}">
      <dgm:prSet/>
      <dgm:spPr/>
      <dgm:t>
        <a:bodyPr/>
        <a:lstStyle/>
        <a:p>
          <a:endParaRPr lang="fr-FR"/>
        </a:p>
      </dgm:t>
    </dgm:pt>
    <dgm:pt modelId="{32755491-A48A-4DBE-88AF-E6DE74839BFF}">
      <dgm:prSet phldrT="[Texte]"/>
      <dgm:spPr/>
      <dgm:t>
        <a:bodyPr/>
        <a:lstStyle/>
        <a:p>
          <a:r>
            <a:rPr lang="fr-FR" dirty="0" smtClean="0"/>
            <a:t>Savoir faire </a:t>
          </a:r>
          <a:endParaRPr lang="fr-FR" dirty="0"/>
        </a:p>
      </dgm:t>
    </dgm:pt>
    <dgm:pt modelId="{16618F8D-E240-4072-8B27-46C70D777D3F}" type="parTrans" cxnId="{67095DDF-B4F2-43BE-8C57-42D295D34BA0}">
      <dgm:prSet/>
      <dgm:spPr/>
      <dgm:t>
        <a:bodyPr/>
        <a:lstStyle/>
        <a:p>
          <a:endParaRPr lang="fr-FR"/>
        </a:p>
      </dgm:t>
    </dgm:pt>
    <dgm:pt modelId="{EC659166-1D06-45A5-9514-EC6BE927E3FC}" type="sibTrans" cxnId="{67095DDF-B4F2-43BE-8C57-42D295D34BA0}">
      <dgm:prSet/>
      <dgm:spPr/>
      <dgm:t>
        <a:bodyPr/>
        <a:lstStyle/>
        <a:p>
          <a:endParaRPr lang="fr-FR"/>
        </a:p>
      </dgm:t>
    </dgm:pt>
    <dgm:pt modelId="{5130AA55-73C3-4F90-91B5-99352B5B6C92}">
      <dgm:prSet phldrT="[Texte]"/>
      <dgm:spPr/>
      <dgm:t>
        <a:bodyPr/>
        <a:lstStyle/>
        <a:p>
          <a:r>
            <a:rPr lang="fr-FR" dirty="0" smtClean="0"/>
            <a:t>Comment vit elle  ?</a:t>
          </a:r>
          <a:endParaRPr lang="fr-FR" dirty="0"/>
        </a:p>
      </dgm:t>
    </dgm:pt>
    <dgm:pt modelId="{4F10CCA3-77FD-4888-B40C-1A9229B6A2C4}" type="parTrans" cxnId="{00904350-3D95-4EEB-8B64-59247A91AF3D}">
      <dgm:prSet/>
      <dgm:spPr/>
      <dgm:t>
        <a:bodyPr/>
        <a:lstStyle/>
        <a:p>
          <a:endParaRPr lang="fr-FR"/>
        </a:p>
      </dgm:t>
    </dgm:pt>
    <dgm:pt modelId="{C321E9F4-7B7A-405E-8C92-84BD0E56F009}" type="sibTrans" cxnId="{00904350-3D95-4EEB-8B64-59247A91AF3D}">
      <dgm:prSet/>
      <dgm:spPr/>
      <dgm:t>
        <a:bodyPr/>
        <a:lstStyle/>
        <a:p>
          <a:endParaRPr lang="fr-FR"/>
        </a:p>
      </dgm:t>
    </dgm:pt>
    <dgm:pt modelId="{AFD86147-F37F-4AF4-8844-48248A368C35}">
      <dgm:prSet phldrT="[Texte]"/>
      <dgm:spPr/>
      <dgm:t>
        <a:bodyPr/>
        <a:lstStyle/>
        <a:p>
          <a:r>
            <a:rPr lang="fr-FR" dirty="0" smtClean="0"/>
            <a:t>Quelle stratégie développe t elle  pour vivre avec sa maladie?</a:t>
          </a:r>
          <a:endParaRPr lang="fr-FR" dirty="0"/>
        </a:p>
      </dgm:t>
    </dgm:pt>
    <dgm:pt modelId="{960023B4-59D8-4707-98B1-C84A2C77102F}" type="parTrans" cxnId="{C5E52B20-C73C-4D2B-9B90-09AEE2611CC7}">
      <dgm:prSet/>
      <dgm:spPr/>
      <dgm:t>
        <a:bodyPr/>
        <a:lstStyle/>
        <a:p>
          <a:endParaRPr lang="fr-FR"/>
        </a:p>
      </dgm:t>
    </dgm:pt>
    <dgm:pt modelId="{36CF1BA7-8028-462F-800F-F1CB76857392}" type="sibTrans" cxnId="{C5E52B20-C73C-4D2B-9B90-09AEE2611CC7}">
      <dgm:prSet/>
      <dgm:spPr/>
      <dgm:t>
        <a:bodyPr/>
        <a:lstStyle/>
        <a:p>
          <a:endParaRPr lang="fr-FR"/>
        </a:p>
      </dgm:t>
    </dgm:pt>
    <dgm:pt modelId="{79B6D05C-E266-4F37-9580-80F9482BC9E0}">
      <dgm:prSet phldrT="[Texte]"/>
      <dgm:spPr/>
      <dgm:t>
        <a:bodyPr/>
        <a:lstStyle/>
        <a:p>
          <a:r>
            <a:rPr lang="fr-FR" dirty="0" smtClean="0"/>
            <a:t>Dans quel contexte vit elle (famille ,travail ,logement …)</a:t>
          </a:r>
          <a:endParaRPr lang="fr-FR" dirty="0"/>
        </a:p>
      </dgm:t>
    </dgm:pt>
    <dgm:pt modelId="{7DD265AD-5AF6-4422-AB32-4C9578BEEEA7}" type="parTrans" cxnId="{7890B5ED-0586-4A68-AE08-4408871CA38C}">
      <dgm:prSet/>
      <dgm:spPr/>
    </dgm:pt>
    <dgm:pt modelId="{EC2671C5-3F29-4048-A2D7-3197909E4DD7}" type="sibTrans" cxnId="{7890B5ED-0586-4A68-AE08-4408871CA38C}">
      <dgm:prSet/>
      <dgm:spPr/>
    </dgm:pt>
    <dgm:pt modelId="{3351FB98-7AA2-48D3-9FF7-85567A731414}" type="pres">
      <dgm:prSet presAssocID="{41F10EC8-EA0B-4FE6-B55D-55B026C679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328734A-007B-44E2-BCC8-04D529389D97}" type="pres">
      <dgm:prSet presAssocID="{BCD0D0DA-501A-4CE9-8375-32F58D267EE8}" presName="composite" presStyleCnt="0"/>
      <dgm:spPr/>
    </dgm:pt>
    <dgm:pt modelId="{C2F59EE7-D294-4289-B677-7A0B0E31B407}" type="pres">
      <dgm:prSet presAssocID="{BCD0D0DA-501A-4CE9-8375-32F58D267EE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E51228-7D81-45E2-918A-27AAC2460070}" type="pres">
      <dgm:prSet presAssocID="{BCD0D0DA-501A-4CE9-8375-32F58D267EE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FBFBAB-631D-49AD-B48E-A6CC9BF4DF01}" type="pres">
      <dgm:prSet presAssocID="{E82696CD-6A03-407A-B344-182441615F52}" presName="sp" presStyleCnt="0"/>
      <dgm:spPr/>
    </dgm:pt>
    <dgm:pt modelId="{83381DAD-34E5-43A7-A3C4-7F9480A4A2EC}" type="pres">
      <dgm:prSet presAssocID="{317E5573-8B30-44D9-A911-2567B0550C8A}" presName="composite" presStyleCnt="0"/>
      <dgm:spPr/>
    </dgm:pt>
    <dgm:pt modelId="{56221E4D-3F7F-415E-83C0-BF5ED95E6D63}" type="pres">
      <dgm:prSet presAssocID="{317E5573-8B30-44D9-A911-2567B0550C8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90C89A-43D9-44D0-9F85-E5A8E9C55C49}" type="pres">
      <dgm:prSet presAssocID="{317E5573-8B30-44D9-A911-2567B0550C8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65BED9-923D-4AB6-9A64-1AE324AFAD2E}" type="pres">
      <dgm:prSet presAssocID="{BC97BE5B-4A45-42EC-B5E3-9399ED7C8B2E}" presName="sp" presStyleCnt="0"/>
      <dgm:spPr/>
    </dgm:pt>
    <dgm:pt modelId="{CF63E4FD-636E-46B2-AD0D-513EE28F55F5}" type="pres">
      <dgm:prSet presAssocID="{32755491-A48A-4DBE-88AF-E6DE74839BFF}" presName="composite" presStyleCnt="0"/>
      <dgm:spPr/>
    </dgm:pt>
    <dgm:pt modelId="{FA19B7D0-6617-4769-ADCA-E4906D878B1C}" type="pres">
      <dgm:prSet presAssocID="{32755491-A48A-4DBE-88AF-E6DE74839BF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04243F-725D-4F57-B5AB-9FB711E4DA44}" type="pres">
      <dgm:prSet presAssocID="{32755491-A48A-4DBE-88AF-E6DE74839BF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B94BAE-1E88-487E-905B-3E28C8804805}" type="presOf" srcId="{79B6D05C-E266-4F37-9580-80F9482BC9E0}" destId="{2790C89A-43D9-44D0-9F85-E5A8E9C55C49}" srcOrd="0" destOrd="1" presId="urn:microsoft.com/office/officeart/2005/8/layout/chevron2"/>
    <dgm:cxn modelId="{B5716D32-C917-4FED-B808-188E3003263C}" type="presOf" srcId="{EB4BEA62-F9A6-4D83-AD83-80C888C26B4F}" destId="{2790C89A-43D9-44D0-9F85-E5A8E9C55C49}" srcOrd="0" destOrd="0" presId="urn:microsoft.com/office/officeart/2005/8/layout/chevron2"/>
    <dgm:cxn modelId="{BB040703-C993-46B4-B867-360C868858C2}" type="presOf" srcId="{317E5573-8B30-44D9-A911-2567B0550C8A}" destId="{56221E4D-3F7F-415E-83C0-BF5ED95E6D63}" srcOrd="0" destOrd="0" presId="urn:microsoft.com/office/officeart/2005/8/layout/chevron2"/>
    <dgm:cxn modelId="{7890B5ED-0586-4A68-AE08-4408871CA38C}" srcId="{317E5573-8B30-44D9-A911-2567B0550C8A}" destId="{79B6D05C-E266-4F37-9580-80F9482BC9E0}" srcOrd="1" destOrd="0" parTransId="{7DD265AD-5AF6-4422-AB32-4C9578BEEEA7}" sibTransId="{EC2671C5-3F29-4048-A2D7-3197909E4DD7}"/>
    <dgm:cxn modelId="{5B20C6FC-6A77-449F-8B46-8E8BD6B03254}" type="presOf" srcId="{5130AA55-73C3-4F90-91B5-99352B5B6C92}" destId="{8204243F-725D-4F57-B5AB-9FB711E4DA44}" srcOrd="0" destOrd="0" presId="urn:microsoft.com/office/officeart/2005/8/layout/chevron2"/>
    <dgm:cxn modelId="{BE3C9FB6-8F1E-41F8-A1F2-788B5267F095}" type="presOf" srcId="{AFD86147-F37F-4AF4-8844-48248A368C35}" destId="{8204243F-725D-4F57-B5AB-9FB711E4DA44}" srcOrd="0" destOrd="1" presId="urn:microsoft.com/office/officeart/2005/8/layout/chevron2"/>
    <dgm:cxn modelId="{67095DDF-B4F2-43BE-8C57-42D295D34BA0}" srcId="{41F10EC8-EA0B-4FE6-B55D-55B026C679EC}" destId="{32755491-A48A-4DBE-88AF-E6DE74839BFF}" srcOrd="2" destOrd="0" parTransId="{16618F8D-E240-4072-8B27-46C70D777D3F}" sibTransId="{EC659166-1D06-45A5-9514-EC6BE927E3FC}"/>
    <dgm:cxn modelId="{B8C586B3-92C0-429A-8583-288056173586}" type="presOf" srcId="{BCD0D0DA-501A-4CE9-8375-32F58D267EE8}" destId="{C2F59EE7-D294-4289-B677-7A0B0E31B407}" srcOrd="0" destOrd="0" presId="urn:microsoft.com/office/officeart/2005/8/layout/chevron2"/>
    <dgm:cxn modelId="{02646400-98AA-4792-8041-AD52B4FCCA74}" type="presOf" srcId="{32755491-A48A-4DBE-88AF-E6DE74839BFF}" destId="{FA19B7D0-6617-4769-ADCA-E4906D878B1C}" srcOrd="0" destOrd="0" presId="urn:microsoft.com/office/officeart/2005/8/layout/chevron2"/>
    <dgm:cxn modelId="{DA2FB947-B767-44AB-8F29-75999943EC7A}" srcId="{41F10EC8-EA0B-4FE6-B55D-55B026C679EC}" destId="{317E5573-8B30-44D9-A911-2567B0550C8A}" srcOrd="1" destOrd="0" parTransId="{32CD1998-1475-4B0C-B9DB-AFF478DD6063}" sibTransId="{BC97BE5B-4A45-42EC-B5E3-9399ED7C8B2E}"/>
    <dgm:cxn modelId="{00904350-3D95-4EEB-8B64-59247A91AF3D}" srcId="{32755491-A48A-4DBE-88AF-E6DE74839BFF}" destId="{5130AA55-73C3-4F90-91B5-99352B5B6C92}" srcOrd="0" destOrd="0" parTransId="{4F10CCA3-77FD-4888-B40C-1A9229B6A2C4}" sibTransId="{C321E9F4-7B7A-405E-8C92-84BD0E56F009}"/>
    <dgm:cxn modelId="{725E0FFF-E5D4-417E-8E0A-32FA1AA73284}" srcId="{317E5573-8B30-44D9-A911-2567B0550C8A}" destId="{EB4BEA62-F9A6-4D83-AD83-80C888C26B4F}" srcOrd="0" destOrd="0" parTransId="{C1BAB0B8-450E-46BB-8883-A4EB9C93EE3D}" sibTransId="{AA1E04FC-E751-4894-8608-CDA72FAB1716}"/>
    <dgm:cxn modelId="{9723C09B-BA8A-419C-BE0D-A75C2A30003D}" type="presOf" srcId="{41F10EC8-EA0B-4FE6-B55D-55B026C679EC}" destId="{3351FB98-7AA2-48D3-9FF7-85567A731414}" srcOrd="0" destOrd="0" presId="urn:microsoft.com/office/officeart/2005/8/layout/chevron2"/>
    <dgm:cxn modelId="{9B1FEE83-1BD5-4587-9233-1EA619163860}" type="presOf" srcId="{F3D8794A-721B-4948-B51D-AB213F148348}" destId="{DCE51228-7D81-45E2-918A-27AAC2460070}" srcOrd="0" destOrd="0" presId="urn:microsoft.com/office/officeart/2005/8/layout/chevron2"/>
    <dgm:cxn modelId="{F70B3E67-C093-452A-9964-F85BD6345807}" srcId="{41F10EC8-EA0B-4FE6-B55D-55B026C679EC}" destId="{BCD0D0DA-501A-4CE9-8375-32F58D267EE8}" srcOrd="0" destOrd="0" parTransId="{8906585B-C18A-4D79-BD96-D4EFF03F87CA}" sibTransId="{E82696CD-6A03-407A-B344-182441615F52}"/>
    <dgm:cxn modelId="{F6A41C1D-DDC1-4155-8E66-39990F449B9C}" srcId="{BCD0D0DA-501A-4CE9-8375-32F58D267EE8}" destId="{F3D8794A-721B-4948-B51D-AB213F148348}" srcOrd="0" destOrd="0" parTransId="{ECC08650-0473-40F5-B8C0-63F213DC5BBD}" sibTransId="{15A55870-7CF8-4CBD-8768-60BB0FF24E60}"/>
    <dgm:cxn modelId="{C5E52B20-C73C-4D2B-9B90-09AEE2611CC7}" srcId="{32755491-A48A-4DBE-88AF-E6DE74839BFF}" destId="{AFD86147-F37F-4AF4-8844-48248A368C35}" srcOrd="1" destOrd="0" parTransId="{960023B4-59D8-4707-98B1-C84A2C77102F}" sibTransId="{36CF1BA7-8028-462F-800F-F1CB76857392}"/>
    <dgm:cxn modelId="{5904EE3B-0EE6-4D5D-9576-D5C47F5B13F4}" type="presParOf" srcId="{3351FB98-7AA2-48D3-9FF7-85567A731414}" destId="{8328734A-007B-44E2-BCC8-04D529389D97}" srcOrd="0" destOrd="0" presId="urn:microsoft.com/office/officeart/2005/8/layout/chevron2"/>
    <dgm:cxn modelId="{7E09F627-7CA5-43C2-8A1A-B032839236C3}" type="presParOf" srcId="{8328734A-007B-44E2-BCC8-04D529389D97}" destId="{C2F59EE7-D294-4289-B677-7A0B0E31B407}" srcOrd="0" destOrd="0" presId="urn:microsoft.com/office/officeart/2005/8/layout/chevron2"/>
    <dgm:cxn modelId="{F0E2B259-06B8-4320-BA2E-D96ECB9C5BDA}" type="presParOf" srcId="{8328734A-007B-44E2-BCC8-04D529389D97}" destId="{DCE51228-7D81-45E2-918A-27AAC2460070}" srcOrd="1" destOrd="0" presId="urn:microsoft.com/office/officeart/2005/8/layout/chevron2"/>
    <dgm:cxn modelId="{B2BD785A-41E7-46CB-8EC2-DF8AD7FBB52F}" type="presParOf" srcId="{3351FB98-7AA2-48D3-9FF7-85567A731414}" destId="{F0FBFBAB-631D-49AD-B48E-A6CC9BF4DF01}" srcOrd="1" destOrd="0" presId="urn:microsoft.com/office/officeart/2005/8/layout/chevron2"/>
    <dgm:cxn modelId="{FFD9F043-D5EB-40CE-BDF3-A86CCD8ED934}" type="presParOf" srcId="{3351FB98-7AA2-48D3-9FF7-85567A731414}" destId="{83381DAD-34E5-43A7-A3C4-7F9480A4A2EC}" srcOrd="2" destOrd="0" presId="urn:microsoft.com/office/officeart/2005/8/layout/chevron2"/>
    <dgm:cxn modelId="{411049EE-3EB8-4322-A7A5-E0D72A230E5A}" type="presParOf" srcId="{83381DAD-34E5-43A7-A3C4-7F9480A4A2EC}" destId="{56221E4D-3F7F-415E-83C0-BF5ED95E6D63}" srcOrd="0" destOrd="0" presId="urn:microsoft.com/office/officeart/2005/8/layout/chevron2"/>
    <dgm:cxn modelId="{343A4771-2291-40F7-B32B-96C821616004}" type="presParOf" srcId="{83381DAD-34E5-43A7-A3C4-7F9480A4A2EC}" destId="{2790C89A-43D9-44D0-9F85-E5A8E9C55C49}" srcOrd="1" destOrd="0" presId="urn:microsoft.com/office/officeart/2005/8/layout/chevron2"/>
    <dgm:cxn modelId="{0E78F854-6423-4632-8AEF-DD97C14BF1D0}" type="presParOf" srcId="{3351FB98-7AA2-48D3-9FF7-85567A731414}" destId="{A665BED9-923D-4AB6-9A64-1AE324AFAD2E}" srcOrd="3" destOrd="0" presId="urn:microsoft.com/office/officeart/2005/8/layout/chevron2"/>
    <dgm:cxn modelId="{39B08CE4-54BF-401C-87B6-4597C5B410E3}" type="presParOf" srcId="{3351FB98-7AA2-48D3-9FF7-85567A731414}" destId="{CF63E4FD-636E-46B2-AD0D-513EE28F55F5}" srcOrd="4" destOrd="0" presId="urn:microsoft.com/office/officeart/2005/8/layout/chevron2"/>
    <dgm:cxn modelId="{01533592-380E-45E8-977A-596CCE59BF18}" type="presParOf" srcId="{CF63E4FD-636E-46B2-AD0D-513EE28F55F5}" destId="{FA19B7D0-6617-4769-ADCA-E4906D878B1C}" srcOrd="0" destOrd="0" presId="urn:microsoft.com/office/officeart/2005/8/layout/chevron2"/>
    <dgm:cxn modelId="{48AD2945-D0E9-449E-A848-3F17326AE6CA}" type="presParOf" srcId="{CF63E4FD-636E-46B2-AD0D-513EE28F55F5}" destId="{8204243F-725D-4F57-B5AB-9FB711E4DA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E95198-D956-4166-B63D-527DF6C8063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0"/>
      <dgm:spPr/>
    </dgm:pt>
    <dgm:pt modelId="{F4AEEE5A-F643-4FC8-B8BD-4B43B6DD12D3}" type="pres">
      <dgm:prSet presAssocID="{E1E95198-D956-4166-B63D-527DF6C80637}" presName="CompostProcess" presStyleCnt="0">
        <dgm:presLayoutVars>
          <dgm:dir/>
          <dgm:resizeHandles val="exact"/>
        </dgm:presLayoutVars>
      </dgm:prSet>
      <dgm:spPr/>
    </dgm:pt>
    <dgm:pt modelId="{DF367B08-533B-42FC-9DB9-252E4A863FBD}" type="pres">
      <dgm:prSet presAssocID="{E1E95198-D956-4166-B63D-527DF6C80637}" presName="arrow" presStyleLbl="bgShp" presStyleIdx="0" presStyleCnt="1" custLinFactNeighborX="3109" custLinFactNeighborY="12698"/>
      <dgm:spPr/>
    </dgm:pt>
    <dgm:pt modelId="{D41FCDC8-96AE-4481-8374-A3EF997855AF}" type="pres">
      <dgm:prSet presAssocID="{E1E95198-D956-4166-B63D-527DF6C80637}" presName="linearProcess" presStyleCnt="0"/>
      <dgm:spPr/>
    </dgm:pt>
  </dgm:ptLst>
  <dgm:cxnLst>
    <dgm:cxn modelId="{AC01E520-7D24-477D-8C18-19657EA971A9}" type="presOf" srcId="{E1E95198-D956-4166-B63D-527DF6C80637}" destId="{F4AEEE5A-F643-4FC8-B8BD-4B43B6DD12D3}" srcOrd="0" destOrd="0" presId="urn:microsoft.com/office/officeart/2005/8/layout/hProcess9"/>
    <dgm:cxn modelId="{2D797170-31B3-4D95-96AA-7BFE279FBFA0}" type="presParOf" srcId="{F4AEEE5A-F643-4FC8-B8BD-4B43B6DD12D3}" destId="{DF367B08-533B-42FC-9DB9-252E4A863FBD}" srcOrd="0" destOrd="0" presId="urn:microsoft.com/office/officeart/2005/8/layout/hProcess9"/>
    <dgm:cxn modelId="{60F25B3F-38C3-4A86-B7CE-92AF6257A6E9}" type="presParOf" srcId="{F4AEEE5A-F643-4FC8-B8BD-4B43B6DD12D3}" destId="{D41FCDC8-96AE-4481-8374-A3EF997855AF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B8FE8-275C-4D1F-A7B0-FFD75E9CA8F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EF9DF0-97BA-4081-9CF3-A173DEA388F1}">
      <dgm:prSet phldrT="[Texte]"/>
      <dgm:spPr/>
      <dgm:t>
        <a:bodyPr/>
        <a:lstStyle/>
        <a:p>
          <a:r>
            <a:rPr lang="fr-FR" dirty="0" smtClean="0"/>
            <a:t>Qu’est ce qu’elle a ?</a:t>
          </a:r>
          <a:endParaRPr lang="fr-FR" dirty="0"/>
        </a:p>
      </dgm:t>
    </dgm:pt>
    <dgm:pt modelId="{DFC796FC-43D5-4732-846B-519A874573C5}" type="parTrans" cxnId="{6AE5963F-E816-4F4D-9CAE-65B02DCDC01F}">
      <dgm:prSet/>
      <dgm:spPr/>
      <dgm:t>
        <a:bodyPr/>
        <a:lstStyle/>
        <a:p>
          <a:endParaRPr lang="fr-FR"/>
        </a:p>
      </dgm:t>
    </dgm:pt>
    <dgm:pt modelId="{E3B18BC3-FA99-4A17-8FD6-DF5860172D8C}" type="sibTrans" cxnId="{6AE5963F-E816-4F4D-9CAE-65B02DCDC01F}">
      <dgm:prSet/>
      <dgm:spPr/>
      <dgm:t>
        <a:bodyPr/>
        <a:lstStyle/>
        <a:p>
          <a:endParaRPr lang="fr-FR"/>
        </a:p>
      </dgm:t>
    </dgm:pt>
    <dgm:pt modelId="{07859128-A7DD-4A34-A594-8A380E5ADB04}">
      <dgm:prSet phldrT="[Texte]"/>
      <dgm:spPr/>
      <dgm:t>
        <a:bodyPr/>
        <a:lstStyle/>
        <a:p>
          <a:r>
            <a:rPr lang="fr-FR" dirty="0" smtClean="0"/>
            <a:t>Maladie </a:t>
          </a:r>
          <a:endParaRPr lang="fr-FR" dirty="0"/>
        </a:p>
      </dgm:t>
    </dgm:pt>
    <dgm:pt modelId="{FE0DE09C-05C2-4E83-8276-C09DEB648279}" type="parTrans" cxnId="{72758451-F9BC-4E59-B127-6C68580AA7B8}">
      <dgm:prSet/>
      <dgm:spPr/>
      <dgm:t>
        <a:bodyPr/>
        <a:lstStyle/>
        <a:p>
          <a:endParaRPr lang="fr-FR"/>
        </a:p>
      </dgm:t>
    </dgm:pt>
    <dgm:pt modelId="{572341F3-2387-427B-959A-91E61D2DF8B5}" type="sibTrans" cxnId="{72758451-F9BC-4E59-B127-6C68580AA7B8}">
      <dgm:prSet/>
      <dgm:spPr/>
      <dgm:t>
        <a:bodyPr/>
        <a:lstStyle/>
        <a:p>
          <a:endParaRPr lang="fr-FR"/>
        </a:p>
      </dgm:t>
    </dgm:pt>
    <dgm:pt modelId="{68A4E3D6-606D-4836-8120-2BC25C11A6CB}">
      <dgm:prSet phldrT="[Texte]"/>
      <dgm:spPr/>
      <dgm:t>
        <a:bodyPr/>
        <a:lstStyle/>
        <a:p>
          <a:r>
            <a:rPr lang="fr-FR" dirty="0" err="1" smtClean="0"/>
            <a:t>comorbidités</a:t>
          </a:r>
          <a:endParaRPr lang="fr-FR" dirty="0"/>
        </a:p>
      </dgm:t>
    </dgm:pt>
    <dgm:pt modelId="{4F3A42C2-1754-4DCE-A750-031F92D5DBA1}" type="parTrans" cxnId="{72ED886F-82A4-4724-8016-1CB0FB4BCD64}">
      <dgm:prSet/>
      <dgm:spPr/>
      <dgm:t>
        <a:bodyPr/>
        <a:lstStyle/>
        <a:p>
          <a:endParaRPr lang="fr-FR"/>
        </a:p>
      </dgm:t>
    </dgm:pt>
    <dgm:pt modelId="{3877DBCC-4CAC-4163-BA6E-88C93BF293E1}" type="sibTrans" cxnId="{72ED886F-82A4-4724-8016-1CB0FB4BCD64}">
      <dgm:prSet/>
      <dgm:spPr/>
      <dgm:t>
        <a:bodyPr/>
        <a:lstStyle/>
        <a:p>
          <a:endParaRPr lang="fr-FR"/>
        </a:p>
      </dgm:t>
    </dgm:pt>
    <dgm:pt modelId="{0B05A70F-67F4-4363-8782-63450795F419}">
      <dgm:prSet phldrT="[Texte]"/>
      <dgm:spPr/>
      <dgm:t>
        <a:bodyPr/>
        <a:lstStyle/>
        <a:p>
          <a:r>
            <a:rPr lang="fr-FR" dirty="0" smtClean="0"/>
            <a:t>Qu’est ce qu’elle sait de sa maladie?</a:t>
          </a:r>
          <a:endParaRPr lang="fr-FR" dirty="0"/>
        </a:p>
      </dgm:t>
    </dgm:pt>
    <dgm:pt modelId="{CCE32BAE-B0E5-4466-A46E-D168563B6116}" type="parTrans" cxnId="{3403BD8D-D00F-4E0C-BB61-D5DEA9DCDD90}">
      <dgm:prSet/>
      <dgm:spPr/>
      <dgm:t>
        <a:bodyPr/>
        <a:lstStyle/>
        <a:p>
          <a:endParaRPr lang="fr-FR"/>
        </a:p>
      </dgm:t>
    </dgm:pt>
    <dgm:pt modelId="{921C75FE-32AA-4F0B-ABF6-C9545E95FC1B}" type="sibTrans" cxnId="{3403BD8D-D00F-4E0C-BB61-D5DEA9DCDD90}">
      <dgm:prSet/>
      <dgm:spPr/>
      <dgm:t>
        <a:bodyPr/>
        <a:lstStyle/>
        <a:p>
          <a:endParaRPr lang="fr-FR"/>
        </a:p>
      </dgm:t>
    </dgm:pt>
    <dgm:pt modelId="{B7E9CE89-2BCD-4A63-A8B2-0388D07683F4}">
      <dgm:prSet phldrT="[Texte]"/>
      <dgm:spPr/>
      <dgm:t>
        <a:bodyPr/>
        <a:lstStyle/>
        <a:p>
          <a:r>
            <a:rPr lang="fr-FR" dirty="0" smtClean="0"/>
            <a:t>Vision qu’ elle en a </a:t>
          </a:r>
          <a:endParaRPr lang="fr-FR" dirty="0"/>
        </a:p>
      </dgm:t>
    </dgm:pt>
    <dgm:pt modelId="{0F1E380E-6040-44E8-9BB3-45FEB1C9F27A}" type="parTrans" cxnId="{CBF37934-7AA0-4224-8C2A-DE9346835DA9}">
      <dgm:prSet/>
      <dgm:spPr/>
      <dgm:t>
        <a:bodyPr/>
        <a:lstStyle/>
        <a:p>
          <a:endParaRPr lang="fr-FR"/>
        </a:p>
      </dgm:t>
    </dgm:pt>
    <dgm:pt modelId="{523560A5-9689-421B-B144-397FED58027C}" type="sibTrans" cxnId="{CBF37934-7AA0-4224-8C2A-DE9346835DA9}">
      <dgm:prSet/>
      <dgm:spPr/>
      <dgm:t>
        <a:bodyPr/>
        <a:lstStyle/>
        <a:p>
          <a:endParaRPr lang="fr-FR"/>
        </a:p>
      </dgm:t>
    </dgm:pt>
    <dgm:pt modelId="{42589380-9FA7-4A38-8922-00F541FDF494}">
      <dgm:prSet phldrT="[Texte]"/>
      <dgm:spPr/>
      <dgm:t>
        <a:bodyPr/>
        <a:lstStyle/>
        <a:p>
          <a:r>
            <a:rPr lang="fr-FR" dirty="0" smtClean="0"/>
            <a:t>Comment le sait elle?</a:t>
          </a:r>
          <a:endParaRPr lang="fr-FR" dirty="0"/>
        </a:p>
      </dgm:t>
    </dgm:pt>
    <dgm:pt modelId="{61AA14EB-BAB5-417D-B1EA-41299D6CF0A3}" type="parTrans" cxnId="{1739C792-DD52-4ACC-BD3F-27597C9991FD}">
      <dgm:prSet/>
      <dgm:spPr/>
      <dgm:t>
        <a:bodyPr/>
        <a:lstStyle/>
        <a:p>
          <a:endParaRPr lang="fr-FR"/>
        </a:p>
      </dgm:t>
    </dgm:pt>
    <dgm:pt modelId="{AE881F5B-F28B-41B6-9333-0270FA3C0341}" type="sibTrans" cxnId="{1739C792-DD52-4ACC-BD3F-27597C9991FD}">
      <dgm:prSet/>
      <dgm:spPr/>
      <dgm:t>
        <a:bodyPr/>
        <a:lstStyle/>
        <a:p>
          <a:endParaRPr lang="fr-FR"/>
        </a:p>
      </dgm:t>
    </dgm:pt>
    <dgm:pt modelId="{F4B1B74C-2458-4D43-94FB-EC1B9901403C}">
      <dgm:prSet phldrT="[Texte]"/>
      <dgm:spPr/>
      <dgm:t>
        <a:bodyPr/>
        <a:lstStyle/>
        <a:p>
          <a:r>
            <a:rPr lang="fr-FR" dirty="0" smtClean="0"/>
            <a:t>Quels sont ses projets ?</a:t>
          </a:r>
          <a:endParaRPr lang="fr-FR" dirty="0"/>
        </a:p>
      </dgm:t>
    </dgm:pt>
    <dgm:pt modelId="{EE0FFE12-E3BC-4203-B570-E6E87951E2E8}" type="parTrans" cxnId="{E65AD0E8-8DCF-4CA4-95AB-57CC9BF8F885}">
      <dgm:prSet/>
      <dgm:spPr/>
      <dgm:t>
        <a:bodyPr/>
        <a:lstStyle/>
        <a:p>
          <a:endParaRPr lang="fr-FR"/>
        </a:p>
      </dgm:t>
    </dgm:pt>
    <dgm:pt modelId="{7AC53D19-11D1-43DB-92EA-C40B44310EB0}" type="sibTrans" cxnId="{E65AD0E8-8DCF-4CA4-95AB-57CC9BF8F885}">
      <dgm:prSet/>
      <dgm:spPr/>
      <dgm:t>
        <a:bodyPr/>
        <a:lstStyle/>
        <a:p>
          <a:endParaRPr lang="fr-FR"/>
        </a:p>
      </dgm:t>
    </dgm:pt>
    <dgm:pt modelId="{379BA5E0-54EC-4B8E-BFB1-376EA2D553A4}">
      <dgm:prSet phldrT="[Texte]"/>
      <dgm:spPr/>
      <dgm:t>
        <a:bodyPr/>
        <a:lstStyle/>
        <a:p>
          <a:r>
            <a:rPr lang="fr-FR" dirty="0" smtClean="0"/>
            <a:t>C est là qu’on négocie pour répondre à ses demandes</a:t>
          </a:r>
          <a:endParaRPr lang="fr-FR" dirty="0"/>
        </a:p>
      </dgm:t>
    </dgm:pt>
    <dgm:pt modelId="{902E29E7-A433-465F-8C9A-5DC3A3B03A96}" type="parTrans" cxnId="{8CAB90E7-B925-413E-A54E-2B8EBE32C539}">
      <dgm:prSet/>
      <dgm:spPr/>
      <dgm:t>
        <a:bodyPr/>
        <a:lstStyle/>
        <a:p>
          <a:endParaRPr lang="fr-FR"/>
        </a:p>
      </dgm:t>
    </dgm:pt>
    <dgm:pt modelId="{9B3575A8-16EB-446A-AFCD-AC74A53DAEBE}" type="sibTrans" cxnId="{8CAB90E7-B925-413E-A54E-2B8EBE32C539}">
      <dgm:prSet/>
      <dgm:spPr/>
      <dgm:t>
        <a:bodyPr/>
        <a:lstStyle/>
        <a:p>
          <a:endParaRPr lang="fr-FR"/>
        </a:p>
      </dgm:t>
    </dgm:pt>
    <dgm:pt modelId="{5469638E-4CBE-4293-B368-D3EAB9D31EB5}">
      <dgm:prSet phldrT="[Texte]"/>
      <dgm:spPr/>
      <dgm:t>
        <a:bodyPr/>
        <a:lstStyle/>
        <a:p>
          <a:r>
            <a:rPr lang="fr-FR" dirty="0" smtClean="0"/>
            <a:t>Motivation?</a:t>
          </a:r>
          <a:endParaRPr lang="fr-FR" dirty="0"/>
        </a:p>
      </dgm:t>
    </dgm:pt>
    <dgm:pt modelId="{35152A86-5F2D-44C2-850E-F7D5DCCF0A20}" type="parTrans" cxnId="{968728DD-CD62-4AC8-8CEB-E7355819FC8B}">
      <dgm:prSet/>
      <dgm:spPr/>
      <dgm:t>
        <a:bodyPr/>
        <a:lstStyle/>
        <a:p>
          <a:endParaRPr lang="fr-FR"/>
        </a:p>
      </dgm:t>
    </dgm:pt>
    <dgm:pt modelId="{620A1587-3EB1-4092-9D8E-F727D3A56EBE}" type="sibTrans" cxnId="{968728DD-CD62-4AC8-8CEB-E7355819FC8B}">
      <dgm:prSet/>
      <dgm:spPr/>
      <dgm:t>
        <a:bodyPr/>
        <a:lstStyle/>
        <a:p>
          <a:endParaRPr lang="fr-FR"/>
        </a:p>
      </dgm:t>
    </dgm:pt>
    <dgm:pt modelId="{AD2CB979-0886-4EBA-B7A0-5EBA2E4A86B8}">
      <dgm:prSet/>
      <dgm:spPr/>
      <dgm:t>
        <a:bodyPr/>
        <a:lstStyle/>
        <a:p>
          <a:r>
            <a:rPr lang="fr-FR" dirty="0" smtClean="0"/>
            <a:t>Qu’est ce qu’elle  fait?</a:t>
          </a:r>
          <a:endParaRPr lang="fr-FR" dirty="0"/>
        </a:p>
      </dgm:t>
    </dgm:pt>
    <dgm:pt modelId="{518AF168-AFD1-42E9-B403-54D8C41E4A98}" type="parTrans" cxnId="{B5263080-4D01-4E99-8618-15D92DFE4535}">
      <dgm:prSet/>
      <dgm:spPr/>
      <dgm:t>
        <a:bodyPr/>
        <a:lstStyle/>
        <a:p>
          <a:endParaRPr lang="fr-FR"/>
        </a:p>
      </dgm:t>
    </dgm:pt>
    <dgm:pt modelId="{C2DA0DD5-79E5-41DF-9660-CF583BD88EFA}" type="sibTrans" cxnId="{B5263080-4D01-4E99-8618-15D92DFE4535}">
      <dgm:prSet/>
      <dgm:spPr/>
      <dgm:t>
        <a:bodyPr/>
        <a:lstStyle/>
        <a:p>
          <a:endParaRPr lang="fr-FR"/>
        </a:p>
      </dgm:t>
    </dgm:pt>
    <dgm:pt modelId="{5DE996E3-D860-4BF6-A281-320A4A9E1E19}">
      <dgm:prSet/>
      <dgm:spPr/>
      <dgm:t>
        <a:bodyPr/>
        <a:lstStyle/>
        <a:p>
          <a:r>
            <a:rPr lang="fr-FR" dirty="0" smtClean="0"/>
            <a:t>Qui elle est ?</a:t>
          </a:r>
          <a:endParaRPr lang="fr-FR" dirty="0"/>
        </a:p>
      </dgm:t>
    </dgm:pt>
    <dgm:pt modelId="{3A0E24FB-615E-41F7-99B1-7E0084EF200A}" type="parTrans" cxnId="{C8AD3568-D9DB-42C8-B441-70644C7ED26A}">
      <dgm:prSet/>
      <dgm:spPr/>
      <dgm:t>
        <a:bodyPr/>
        <a:lstStyle/>
        <a:p>
          <a:endParaRPr lang="fr-FR"/>
        </a:p>
      </dgm:t>
    </dgm:pt>
    <dgm:pt modelId="{414A88C8-CDCF-4928-9966-2131AB06552E}" type="sibTrans" cxnId="{C8AD3568-D9DB-42C8-B441-70644C7ED26A}">
      <dgm:prSet/>
      <dgm:spPr/>
      <dgm:t>
        <a:bodyPr/>
        <a:lstStyle/>
        <a:p>
          <a:endParaRPr lang="fr-FR"/>
        </a:p>
      </dgm:t>
    </dgm:pt>
    <dgm:pt modelId="{E2D64FE2-FCD2-4608-8565-9324AAE6EE92}" type="pres">
      <dgm:prSet presAssocID="{69CB8FE8-275C-4D1F-A7B0-FFD75E9CA8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2433127-F7A4-4144-A872-DCAF0D088829}" type="pres">
      <dgm:prSet presAssocID="{CDEF9DF0-97BA-4081-9CF3-A173DEA388F1}" presName="circle1" presStyleLbl="node1" presStyleIdx="0" presStyleCnt="5"/>
      <dgm:spPr/>
    </dgm:pt>
    <dgm:pt modelId="{5B3EFE37-04A1-40F8-8C8F-8F0264AC9832}" type="pres">
      <dgm:prSet presAssocID="{CDEF9DF0-97BA-4081-9CF3-A173DEA388F1}" presName="space" presStyleCnt="0"/>
      <dgm:spPr/>
    </dgm:pt>
    <dgm:pt modelId="{1D0CC9DA-FD36-4613-9E2F-D0AF1DFEFE7F}" type="pres">
      <dgm:prSet presAssocID="{CDEF9DF0-97BA-4081-9CF3-A173DEA388F1}" presName="rect1" presStyleLbl="alignAcc1" presStyleIdx="0" presStyleCnt="5" custLinFactNeighborX="1572" custLinFactNeighborY="13363"/>
      <dgm:spPr/>
      <dgm:t>
        <a:bodyPr/>
        <a:lstStyle/>
        <a:p>
          <a:endParaRPr lang="fr-FR"/>
        </a:p>
      </dgm:t>
    </dgm:pt>
    <dgm:pt modelId="{4F7ADCAE-760A-44CA-A5C6-C8F1B29A35C2}" type="pres">
      <dgm:prSet presAssocID="{AD2CB979-0886-4EBA-B7A0-5EBA2E4A86B8}" presName="vertSpace2" presStyleLbl="node1" presStyleIdx="0" presStyleCnt="5"/>
      <dgm:spPr/>
    </dgm:pt>
    <dgm:pt modelId="{391FE4BF-BC3D-4688-B5C6-F6B47DCCCACB}" type="pres">
      <dgm:prSet presAssocID="{AD2CB979-0886-4EBA-B7A0-5EBA2E4A86B8}" presName="circle2" presStyleLbl="node1" presStyleIdx="1" presStyleCnt="5"/>
      <dgm:spPr/>
    </dgm:pt>
    <dgm:pt modelId="{4686E54A-882B-473F-A743-74E7317FC381}" type="pres">
      <dgm:prSet presAssocID="{AD2CB979-0886-4EBA-B7A0-5EBA2E4A86B8}" presName="rect2" presStyleLbl="alignAcc1" presStyleIdx="1" presStyleCnt="5"/>
      <dgm:spPr/>
      <dgm:t>
        <a:bodyPr/>
        <a:lstStyle/>
        <a:p>
          <a:endParaRPr lang="fr-FR"/>
        </a:p>
      </dgm:t>
    </dgm:pt>
    <dgm:pt modelId="{3916CC86-5826-4E94-B119-5FC4F8183D06}" type="pres">
      <dgm:prSet presAssocID="{0B05A70F-67F4-4363-8782-63450795F419}" presName="vertSpace3" presStyleLbl="node1" presStyleIdx="1" presStyleCnt="5"/>
      <dgm:spPr/>
    </dgm:pt>
    <dgm:pt modelId="{8B70F49E-C0EB-4AD4-AE95-53F96B87D42F}" type="pres">
      <dgm:prSet presAssocID="{0B05A70F-67F4-4363-8782-63450795F419}" presName="circle3" presStyleLbl="node1" presStyleIdx="2" presStyleCnt="5"/>
      <dgm:spPr/>
    </dgm:pt>
    <dgm:pt modelId="{E74E8611-9FF4-45CA-AE51-0DDDA047EB22}" type="pres">
      <dgm:prSet presAssocID="{0B05A70F-67F4-4363-8782-63450795F419}" presName="rect3" presStyleLbl="alignAcc1" presStyleIdx="2" presStyleCnt="5"/>
      <dgm:spPr/>
      <dgm:t>
        <a:bodyPr/>
        <a:lstStyle/>
        <a:p>
          <a:endParaRPr lang="fr-FR"/>
        </a:p>
      </dgm:t>
    </dgm:pt>
    <dgm:pt modelId="{7435187E-5253-4E53-80A6-EA3604B87FF0}" type="pres">
      <dgm:prSet presAssocID="{5DE996E3-D860-4BF6-A281-320A4A9E1E19}" presName="vertSpace4" presStyleLbl="node1" presStyleIdx="2" presStyleCnt="5"/>
      <dgm:spPr/>
    </dgm:pt>
    <dgm:pt modelId="{AA50C207-194F-4483-9FF9-EC6F637A4281}" type="pres">
      <dgm:prSet presAssocID="{5DE996E3-D860-4BF6-A281-320A4A9E1E19}" presName="circle4" presStyleLbl="node1" presStyleIdx="3" presStyleCnt="5"/>
      <dgm:spPr/>
    </dgm:pt>
    <dgm:pt modelId="{F874C481-0454-4235-A311-3C6F44F3A60E}" type="pres">
      <dgm:prSet presAssocID="{5DE996E3-D860-4BF6-A281-320A4A9E1E19}" presName="rect4" presStyleLbl="alignAcc1" presStyleIdx="3" presStyleCnt="5"/>
      <dgm:spPr/>
      <dgm:t>
        <a:bodyPr/>
        <a:lstStyle/>
        <a:p>
          <a:endParaRPr lang="fr-FR"/>
        </a:p>
      </dgm:t>
    </dgm:pt>
    <dgm:pt modelId="{5D3A81D1-C32B-4E55-9F63-385B14670F7D}" type="pres">
      <dgm:prSet presAssocID="{F4B1B74C-2458-4D43-94FB-EC1B9901403C}" presName="vertSpace5" presStyleLbl="node1" presStyleIdx="3" presStyleCnt="5"/>
      <dgm:spPr/>
    </dgm:pt>
    <dgm:pt modelId="{9C077998-7209-48C0-9724-9D983ED03B7A}" type="pres">
      <dgm:prSet presAssocID="{F4B1B74C-2458-4D43-94FB-EC1B9901403C}" presName="circle5" presStyleLbl="node1" presStyleIdx="4" presStyleCnt="5"/>
      <dgm:spPr/>
    </dgm:pt>
    <dgm:pt modelId="{17632880-6AAF-41BD-A90F-243C3FA11570}" type="pres">
      <dgm:prSet presAssocID="{F4B1B74C-2458-4D43-94FB-EC1B9901403C}" presName="rect5" presStyleLbl="alignAcc1" presStyleIdx="4" presStyleCnt="5"/>
      <dgm:spPr/>
      <dgm:t>
        <a:bodyPr/>
        <a:lstStyle/>
        <a:p>
          <a:endParaRPr lang="fr-FR"/>
        </a:p>
      </dgm:t>
    </dgm:pt>
    <dgm:pt modelId="{138BC25A-E3CB-4005-A37B-2734370BA66C}" type="pres">
      <dgm:prSet presAssocID="{CDEF9DF0-97BA-4081-9CF3-A173DEA388F1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8721EA-044A-4DCD-949F-DC25504E83EE}" type="pres">
      <dgm:prSet presAssocID="{CDEF9DF0-97BA-4081-9CF3-A173DEA388F1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26EFDF-691D-4F69-96A7-7494921E8A50}" type="pres">
      <dgm:prSet presAssocID="{AD2CB979-0886-4EBA-B7A0-5EBA2E4A86B8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5F4924-8890-45C6-82BD-09D24BDFCC1E}" type="pres">
      <dgm:prSet presAssocID="{AD2CB979-0886-4EBA-B7A0-5EBA2E4A86B8}" presName="rect2ChTx" presStyleLbl="alignAcc1" presStyleIdx="4" presStyleCnt="5">
        <dgm:presLayoutVars>
          <dgm:bulletEnabled val="1"/>
        </dgm:presLayoutVars>
      </dgm:prSet>
      <dgm:spPr/>
    </dgm:pt>
    <dgm:pt modelId="{308B4BD1-8C6B-408F-8D64-B19269A0D3A6}" type="pres">
      <dgm:prSet presAssocID="{0B05A70F-67F4-4363-8782-63450795F419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477291-DA0B-4ECD-9AB7-C8026D553110}" type="pres">
      <dgm:prSet presAssocID="{0B05A70F-67F4-4363-8782-63450795F419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A8CFA2-5726-4131-AD46-222629A9F6AC}" type="pres">
      <dgm:prSet presAssocID="{5DE996E3-D860-4BF6-A281-320A4A9E1E19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C1260B-3B67-4CB2-A13E-05AD5DCF8CCB}" type="pres">
      <dgm:prSet presAssocID="{5DE996E3-D860-4BF6-A281-320A4A9E1E19}" presName="rect4ChTx" presStyleLbl="alignAcc1" presStyleIdx="4" presStyleCnt="5">
        <dgm:presLayoutVars>
          <dgm:bulletEnabled val="1"/>
        </dgm:presLayoutVars>
      </dgm:prSet>
      <dgm:spPr/>
    </dgm:pt>
    <dgm:pt modelId="{CB7DA0BB-AF19-470C-9264-6BB6ACBAD86E}" type="pres">
      <dgm:prSet presAssocID="{F4B1B74C-2458-4D43-94FB-EC1B9901403C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D9F7AF-B729-4818-AE2B-4551BEAC18E3}" type="pres">
      <dgm:prSet presAssocID="{F4B1B74C-2458-4D43-94FB-EC1B9901403C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39C792-DD52-4ACC-BD3F-27597C9991FD}" srcId="{0B05A70F-67F4-4363-8782-63450795F419}" destId="{42589380-9FA7-4A38-8922-00F541FDF494}" srcOrd="1" destOrd="0" parTransId="{61AA14EB-BAB5-417D-B1EA-41299D6CF0A3}" sibTransId="{AE881F5B-F28B-41B6-9333-0270FA3C0341}"/>
    <dgm:cxn modelId="{E65AD0E8-8DCF-4CA4-95AB-57CC9BF8F885}" srcId="{69CB8FE8-275C-4D1F-A7B0-FFD75E9CA8F4}" destId="{F4B1B74C-2458-4D43-94FB-EC1B9901403C}" srcOrd="4" destOrd="0" parTransId="{EE0FFE12-E3BC-4203-B570-E6E87951E2E8}" sibTransId="{7AC53D19-11D1-43DB-92EA-C40B44310EB0}"/>
    <dgm:cxn modelId="{5D281CFA-6198-4074-A26D-A5C8BD07267D}" type="presOf" srcId="{F4B1B74C-2458-4D43-94FB-EC1B9901403C}" destId="{17632880-6AAF-41BD-A90F-243C3FA11570}" srcOrd="0" destOrd="0" presId="urn:microsoft.com/office/officeart/2005/8/layout/target3"/>
    <dgm:cxn modelId="{8CAB90E7-B925-413E-A54E-2B8EBE32C539}" srcId="{F4B1B74C-2458-4D43-94FB-EC1B9901403C}" destId="{379BA5E0-54EC-4B8E-BFB1-376EA2D553A4}" srcOrd="0" destOrd="0" parTransId="{902E29E7-A433-465F-8C9A-5DC3A3B03A96}" sibTransId="{9B3575A8-16EB-446A-AFCD-AC74A53DAEBE}"/>
    <dgm:cxn modelId="{919B4C5B-C3B1-4747-91A6-0BF036B60285}" type="presOf" srcId="{69CB8FE8-275C-4D1F-A7B0-FFD75E9CA8F4}" destId="{E2D64FE2-FCD2-4608-8565-9324AAE6EE92}" srcOrd="0" destOrd="0" presId="urn:microsoft.com/office/officeart/2005/8/layout/target3"/>
    <dgm:cxn modelId="{C8AD3568-D9DB-42C8-B441-70644C7ED26A}" srcId="{69CB8FE8-275C-4D1F-A7B0-FFD75E9CA8F4}" destId="{5DE996E3-D860-4BF6-A281-320A4A9E1E19}" srcOrd="3" destOrd="0" parTransId="{3A0E24FB-615E-41F7-99B1-7E0084EF200A}" sibTransId="{414A88C8-CDCF-4928-9966-2131AB06552E}"/>
    <dgm:cxn modelId="{99D19928-C851-4678-84DE-561B38CEF575}" type="presOf" srcId="{CDEF9DF0-97BA-4081-9CF3-A173DEA388F1}" destId="{1D0CC9DA-FD36-4613-9E2F-D0AF1DFEFE7F}" srcOrd="0" destOrd="0" presId="urn:microsoft.com/office/officeart/2005/8/layout/target3"/>
    <dgm:cxn modelId="{6E62E502-0340-4C15-B72A-6EC1C21495AF}" type="presOf" srcId="{AD2CB979-0886-4EBA-B7A0-5EBA2E4A86B8}" destId="{4686E54A-882B-473F-A743-74E7317FC381}" srcOrd="0" destOrd="0" presId="urn:microsoft.com/office/officeart/2005/8/layout/target3"/>
    <dgm:cxn modelId="{6AE5963F-E816-4F4D-9CAE-65B02DCDC01F}" srcId="{69CB8FE8-275C-4D1F-A7B0-FFD75E9CA8F4}" destId="{CDEF9DF0-97BA-4081-9CF3-A173DEA388F1}" srcOrd="0" destOrd="0" parTransId="{DFC796FC-43D5-4732-846B-519A874573C5}" sibTransId="{E3B18BC3-FA99-4A17-8FD6-DF5860172D8C}"/>
    <dgm:cxn modelId="{81991340-86AA-4326-B20F-DDEBD312C03C}" type="presOf" srcId="{379BA5E0-54EC-4B8E-BFB1-376EA2D553A4}" destId="{4ED9F7AF-B729-4818-AE2B-4551BEAC18E3}" srcOrd="0" destOrd="0" presId="urn:microsoft.com/office/officeart/2005/8/layout/target3"/>
    <dgm:cxn modelId="{72ED886F-82A4-4724-8016-1CB0FB4BCD64}" srcId="{CDEF9DF0-97BA-4081-9CF3-A173DEA388F1}" destId="{68A4E3D6-606D-4836-8120-2BC25C11A6CB}" srcOrd="1" destOrd="0" parTransId="{4F3A42C2-1754-4DCE-A750-031F92D5DBA1}" sibTransId="{3877DBCC-4CAC-4163-BA6E-88C93BF293E1}"/>
    <dgm:cxn modelId="{62ECC1E4-4B91-46F9-B2AA-818E1EA3A0F0}" type="presOf" srcId="{5DE996E3-D860-4BF6-A281-320A4A9E1E19}" destId="{F874C481-0454-4235-A311-3C6F44F3A60E}" srcOrd="0" destOrd="0" presId="urn:microsoft.com/office/officeart/2005/8/layout/target3"/>
    <dgm:cxn modelId="{B5263080-4D01-4E99-8618-15D92DFE4535}" srcId="{69CB8FE8-275C-4D1F-A7B0-FFD75E9CA8F4}" destId="{AD2CB979-0886-4EBA-B7A0-5EBA2E4A86B8}" srcOrd="1" destOrd="0" parTransId="{518AF168-AFD1-42E9-B403-54D8C41E4A98}" sibTransId="{C2DA0DD5-79E5-41DF-9660-CF583BD88EFA}"/>
    <dgm:cxn modelId="{E8008019-0C5A-4FBA-B754-A12DAFB9FDDF}" type="presOf" srcId="{42589380-9FA7-4A38-8922-00F541FDF494}" destId="{92477291-DA0B-4ECD-9AB7-C8026D553110}" srcOrd="0" destOrd="1" presId="urn:microsoft.com/office/officeart/2005/8/layout/target3"/>
    <dgm:cxn modelId="{C8BCBB32-2866-4BFF-9017-7C0A39203FE2}" type="presOf" srcId="{5469638E-4CBE-4293-B368-D3EAB9D31EB5}" destId="{4ED9F7AF-B729-4818-AE2B-4551BEAC18E3}" srcOrd="0" destOrd="1" presId="urn:microsoft.com/office/officeart/2005/8/layout/target3"/>
    <dgm:cxn modelId="{AC9C4855-29DA-410B-ABEF-4EA2755D1705}" type="presOf" srcId="{AD2CB979-0886-4EBA-B7A0-5EBA2E4A86B8}" destId="{0626EFDF-691D-4F69-96A7-7494921E8A50}" srcOrd="1" destOrd="0" presId="urn:microsoft.com/office/officeart/2005/8/layout/target3"/>
    <dgm:cxn modelId="{968728DD-CD62-4AC8-8CEB-E7355819FC8B}" srcId="{F4B1B74C-2458-4D43-94FB-EC1B9901403C}" destId="{5469638E-4CBE-4293-B368-D3EAB9D31EB5}" srcOrd="1" destOrd="0" parTransId="{35152A86-5F2D-44C2-850E-F7D5DCCF0A20}" sibTransId="{620A1587-3EB1-4092-9D8E-F727D3A56EBE}"/>
    <dgm:cxn modelId="{9E79BBB8-1F74-486F-904B-4975F694E49A}" type="presOf" srcId="{68A4E3D6-606D-4836-8120-2BC25C11A6CB}" destId="{A48721EA-044A-4DCD-949F-DC25504E83EE}" srcOrd="0" destOrd="1" presId="urn:microsoft.com/office/officeart/2005/8/layout/target3"/>
    <dgm:cxn modelId="{3403BD8D-D00F-4E0C-BB61-D5DEA9DCDD90}" srcId="{69CB8FE8-275C-4D1F-A7B0-FFD75E9CA8F4}" destId="{0B05A70F-67F4-4363-8782-63450795F419}" srcOrd="2" destOrd="0" parTransId="{CCE32BAE-B0E5-4466-A46E-D168563B6116}" sibTransId="{921C75FE-32AA-4F0B-ABF6-C9545E95FC1B}"/>
    <dgm:cxn modelId="{7336226A-889A-495B-99B0-19DE4D73B183}" type="presOf" srcId="{B7E9CE89-2BCD-4A63-A8B2-0388D07683F4}" destId="{92477291-DA0B-4ECD-9AB7-C8026D553110}" srcOrd="0" destOrd="0" presId="urn:microsoft.com/office/officeart/2005/8/layout/target3"/>
    <dgm:cxn modelId="{A0AF115E-6B04-4E5A-BEA3-EA2EEAEBBE3C}" type="presOf" srcId="{07859128-A7DD-4A34-A594-8A380E5ADB04}" destId="{A48721EA-044A-4DCD-949F-DC25504E83EE}" srcOrd="0" destOrd="0" presId="urn:microsoft.com/office/officeart/2005/8/layout/target3"/>
    <dgm:cxn modelId="{DD0BF201-81E2-4F63-9F90-C6A4F741E4A0}" type="presOf" srcId="{5DE996E3-D860-4BF6-A281-320A4A9E1E19}" destId="{29A8CFA2-5726-4131-AD46-222629A9F6AC}" srcOrd="1" destOrd="0" presId="urn:microsoft.com/office/officeart/2005/8/layout/target3"/>
    <dgm:cxn modelId="{42FF7C67-9F63-48F0-9124-DD7C9B997DD1}" type="presOf" srcId="{0B05A70F-67F4-4363-8782-63450795F419}" destId="{E74E8611-9FF4-45CA-AE51-0DDDA047EB22}" srcOrd="0" destOrd="0" presId="urn:microsoft.com/office/officeart/2005/8/layout/target3"/>
    <dgm:cxn modelId="{CBF37934-7AA0-4224-8C2A-DE9346835DA9}" srcId="{0B05A70F-67F4-4363-8782-63450795F419}" destId="{B7E9CE89-2BCD-4A63-A8B2-0388D07683F4}" srcOrd="0" destOrd="0" parTransId="{0F1E380E-6040-44E8-9BB3-45FEB1C9F27A}" sibTransId="{523560A5-9689-421B-B144-397FED58027C}"/>
    <dgm:cxn modelId="{F281DD67-4BA1-48D4-B685-9470D78B2276}" type="presOf" srcId="{0B05A70F-67F4-4363-8782-63450795F419}" destId="{308B4BD1-8C6B-408F-8D64-B19269A0D3A6}" srcOrd="1" destOrd="0" presId="urn:microsoft.com/office/officeart/2005/8/layout/target3"/>
    <dgm:cxn modelId="{9C078F50-CDD1-4CD1-ABC2-07E4915B8705}" type="presOf" srcId="{F4B1B74C-2458-4D43-94FB-EC1B9901403C}" destId="{CB7DA0BB-AF19-470C-9264-6BB6ACBAD86E}" srcOrd="1" destOrd="0" presId="urn:microsoft.com/office/officeart/2005/8/layout/target3"/>
    <dgm:cxn modelId="{99CEF9B8-B5EB-4AFE-B0F7-3D449E4F43A2}" type="presOf" srcId="{CDEF9DF0-97BA-4081-9CF3-A173DEA388F1}" destId="{138BC25A-E3CB-4005-A37B-2734370BA66C}" srcOrd="1" destOrd="0" presId="urn:microsoft.com/office/officeart/2005/8/layout/target3"/>
    <dgm:cxn modelId="{72758451-F9BC-4E59-B127-6C68580AA7B8}" srcId="{CDEF9DF0-97BA-4081-9CF3-A173DEA388F1}" destId="{07859128-A7DD-4A34-A594-8A380E5ADB04}" srcOrd="0" destOrd="0" parTransId="{FE0DE09C-05C2-4E83-8276-C09DEB648279}" sibTransId="{572341F3-2387-427B-959A-91E61D2DF8B5}"/>
    <dgm:cxn modelId="{58ED7341-4122-4B9F-9434-478E83079839}" type="presParOf" srcId="{E2D64FE2-FCD2-4608-8565-9324AAE6EE92}" destId="{32433127-F7A4-4144-A872-DCAF0D088829}" srcOrd="0" destOrd="0" presId="urn:microsoft.com/office/officeart/2005/8/layout/target3"/>
    <dgm:cxn modelId="{8F44AE3B-7E42-4451-93FF-55005A6C92DE}" type="presParOf" srcId="{E2D64FE2-FCD2-4608-8565-9324AAE6EE92}" destId="{5B3EFE37-04A1-40F8-8C8F-8F0264AC9832}" srcOrd="1" destOrd="0" presId="urn:microsoft.com/office/officeart/2005/8/layout/target3"/>
    <dgm:cxn modelId="{6B45FAB8-8064-41D2-AC04-9D9FC6BC440A}" type="presParOf" srcId="{E2D64FE2-FCD2-4608-8565-9324AAE6EE92}" destId="{1D0CC9DA-FD36-4613-9E2F-D0AF1DFEFE7F}" srcOrd="2" destOrd="0" presId="urn:microsoft.com/office/officeart/2005/8/layout/target3"/>
    <dgm:cxn modelId="{785FA60C-6DD1-4A90-9071-A5AA6F7DE5F5}" type="presParOf" srcId="{E2D64FE2-FCD2-4608-8565-9324AAE6EE92}" destId="{4F7ADCAE-760A-44CA-A5C6-C8F1B29A35C2}" srcOrd="3" destOrd="0" presId="urn:microsoft.com/office/officeart/2005/8/layout/target3"/>
    <dgm:cxn modelId="{0911A2EB-67F7-4731-A9F3-9D38D7B762A3}" type="presParOf" srcId="{E2D64FE2-FCD2-4608-8565-9324AAE6EE92}" destId="{391FE4BF-BC3D-4688-B5C6-F6B47DCCCACB}" srcOrd="4" destOrd="0" presId="urn:microsoft.com/office/officeart/2005/8/layout/target3"/>
    <dgm:cxn modelId="{7C4EDD8B-DF25-44DC-83FB-BADCC4F12C90}" type="presParOf" srcId="{E2D64FE2-FCD2-4608-8565-9324AAE6EE92}" destId="{4686E54A-882B-473F-A743-74E7317FC381}" srcOrd="5" destOrd="0" presId="urn:microsoft.com/office/officeart/2005/8/layout/target3"/>
    <dgm:cxn modelId="{3DFE4B70-8625-45E0-B83A-CC90B88731E1}" type="presParOf" srcId="{E2D64FE2-FCD2-4608-8565-9324AAE6EE92}" destId="{3916CC86-5826-4E94-B119-5FC4F8183D06}" srcOrd="6" destOrd="0" presId="urn:microsoft.com/office/officeart/2005/8/layout/target3"/>
    <dgm:cxn modelId="{933C7984-8DF4-49E9-8613-2C731504012F}" type="presParOf" srcId="{E2D64FE2-FCD2-4608-8565-9324AAE6EE92}" destId="{8B70F49E-C0EB-4AD4-AE95-53F96B87D42F}" srcOrd="7" destOrd="0" presId="urn:microsoft.com/office/officeart/2005/8/layout/target3"/>
    <dgm:cxn modelId="{40B58EF1-9B71-444F-A729-2360C504FE58}" type="presParOf" srcId="{E2D64FE2-FCD2-4608-8565-9324AAE6EE92}" destId="{E74E8611-9FF4-45CA-AE51-0DDDA047EB22}" srcOrd="8" destOrd="0" presId="urn:microsoft.com/office/officeart/2005/8/layout/target3"/>
    <dgm:cxn modelId="{00F176B8-2CB3-4E72-81C5-CCD4627B33DE}" type="presParOf" srcId="{E2D64FE2-FCD2-4608-8565-9324AAE6EE92}" destId="{7435187E-5253-4E53-80A6-EA3604B87FF0}" srcOrd="9" destOrd="0" presId="urn:microsoft.com/office/officeart/2005/8/layout/target3"/>
    <dgm:cxn modelId="{41884EDA-C58C-483A-93A8-1E71367B9D3B}" type="presParOf" srcId="{E2D64FE2-FCD2-4608-8565-9324AAE6EE92}" destId="{AA50C207-194F-4483-9FF9-EC6F637A4281}" srcOrd="10" destOrd="0" presId="urn:microsoft.com/office/officeart/2005/8/layout/target3"/>
    <dgm:cxn modelId="{D5D2C4C4-CE57-4671-80A7-D0D7ADAC2687}" type="presParOf" srcId="{E2D64FE2-FCD2-4608-8565-9324AAE6EE92}" destId="{F874C481-0454-4235-A311-3C6F44F3A60E}" srcOrd="11" destOrd="0" presId="urn:microsoft.com/office/officeart/2005/8/layout/target3"/>
    <dgm:cxn modelId="{67F7959C-B63A-4AB2-A527-D1610612242C}" type="presParOf" srcId="{E2D64FE2-FCD2-4608-8565-9324AAE6EE92}" destId="{5D3A81D1-C32B-4E55-9F63-385B14670F7D}" srcOrd="12" destOrd="0" presId="urn:microsoft.com/office/officeart/2005/8/layout/target3"/>
    <dgm:cxn modelId="{838F2DD6-0090-4F5B-BA3F-E43CF72B2E0B}" type="presParOf" srcId="{E2D64FE2-FCD2-4608-8565-9324AAE6EE92}" destId="{9C077998-7209-48C0-9724-9D983ED03B7A}" srcOrd="13" destOrd="0" presId="urn:microsoft.com/office/officeart/2005/8/layout/target3"/>
    <dgm:cxn modelId="{3186B764-0777-409B-BCBC-19CA97B84481}" type="presParOf" srcId="{E2D64FE2-FCD2-4608-8565-9324AAE6EE92}" destId="{17632880-6AAF-41BD-A90F-243C3FA11570}" srcOrd="14" destOrd="0" presId="urn:microsoft.com/office/officeart/2005/8/layout/target3"/>
    <dgm:cxn modelId="{2A0B7E8B-BA94-4F22-B8A9-DF4B705E740D}" type="presParOf" srcId="{E2D64FE2-FCD2-4608-8565-9324AAE6EE92}" destId="{138BC25A-E3CB-4005-A37B-2734370BA66C}" srcOrd="15" destOrd="0" presId="urn:microsoft.com/office/officeart/2005/8/layout/target3"/>
    <dgm:cxn modelId="{2CF07B5C-06AA-4BD7-9748-B3D8194E13CD}" type="presParOf" srcId="{E2D64FE2-FCD2-4608-8565-9324AAE6EE92}" destId="{A48721EA-044A-4DCD-949F-DC25504E83EE}" srcOrd="16" destOrd="0" presId="urn:microsoft.com/office/officeart/2005/8/layout/target3"/>
    <dgm:cxn modelId="{9C62C329-0B82-4CD3-8D13-E3AFBF8D6115}" type="presParOf" srcId="{E2D64FE2-FCD2-4608-8565-9324AAE6EE92}" destId="{0626EFDF-691D-4F69-96A7-7494921E8A50}" srcOrd="17" destOrd="0" presId="urn:microsoft.com/office/officeart/2005/8/layout/target3"/>
    <dgm:cxn modelId="{492C7C1B-8341-4711-B0F1-95CBE1B20E5F}" type="presParOf" srcId="{E2D64FE2-FCD2-4608-8565-9324AAE6EE92}" destId="{585F4924-8890-45C6-82BD-09D24BDFCC1E}" srcOrd="18" destOrd="0" presId="urn:microsoft.com/office/officeart/2005/8/layout/target3"/>
    <dgm:cxn modelId="{84F84D90-BE7A-407C-A6DF-F6FCB3B7D0F5}" type="presParOf" srcId="{E2D64FE2-FCD2-4608-8565-9324AAE6EE92}" destId="{308B4BD1-8C6B-408F-8D64-B19269A0D3A6}" srcOrd="19" destOrd="0" presId="urn:microsoft.com/office/officeart/2005/8/layout/target3"/>
    <dgm:cxn modelId="{D183992E-5E57-4C5A-A652-F2ADE1F42B57}" type="presParOf" srcId="{E2D64FE2-FCD2-4608-8565-9324AAE6EE92}" destId="{92477291-DA0B-4ECD-9AB7-C8026D553110}" srcOrd="20" destOrd="0" presId="urn:microsoft.com/office/officeart/2005/8/layout/target3"/>
    <dgm:cxn modelId="{F8C22FBA-CA2D-4CF5-AACD-51F9723A9C25}" type="presParOf" srcId="{E2D64FE2-FCD2-4608-8565-9324AAE6EE92}" destId="{29A8CFA2-5726-4131-AD46-222629A9F6AC}" srcOrd="21" destOrd="0" presId="urn:microsoft.com/office/officeart/2005/8/layout/target3"/>
    <dgm:cxn modelId="{39A39CD6-0C29-4E64-BC5F-7076AC75B286}" type="presParOf" srcId="{E2D64FE2-FCD2-4608-8565-9324AAE6EE92}" destId="{58C1260B-3B67-4CB2-A13E-05AD5DCF8CCB}" srcOrd="22" destOrd="0" presId="urn:microsoft.com/office/officeart/2005/8/layout/target3"/>
    <dgm:cxn modelId="{A9781F4D-15BD-4DF8-952D-2426F7FF3E2C}" type="presParOf" srcId="{E2D64FE2-FCD2-4608-8565-9324AAE6EE92}" destId="{CB7DA0BB-AF19-470C-9264-6BB6ACBAD86E}" srcOrd="23" destOrd="0" presId="urn:microsoft.com/office/officeart/2005/8/layout/target3"/>
    <dgm:cxn modelId="{EF886CC0-DFCA-443B-9FE2-E00B596F988B}" type="presParOf" srcId="{E2D64FE2-FCD2-4608-8565-9324AAE6EE92}" destId="{4ED9F7AF-B729-4818-AE2B-4551BEAC18E3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A19835-9CD4-4FE4-828C-0E793A108F5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F3D6B88-DA99-4845-9484-788C6B0CD2FB}">
      <dgm:prSet phldrT="[Texte]"/>
      <dgm:spPr/>
      <dgm:t>
        <a:bodyPr/>
        <a:lstStyle/>
        <a:p>
          <a:r>
            <a:rPr lang="fr-FR" dirty="0" smtClean="0"/>
            <a:t>Repérer des compétences à acquérir ou renforcer</a:t>
          </a:r>
          <a:endParaRPr lang="fr-FR" dirty="0"/>
        </a:p>
      </dgm:t>
    </dgm:pt>
    <dgm:pt modelId="{E21ECDD4-3D03-4F53-8CC2-4C768C14CE35}" type="parTrans" cxnId="{2A424003-E657-422A-A35B-B96AF9B5C1C4}">
      <dgm:prSet/>
      <dgm:spPr/>
      <dgm:t>
        <a:bodyPr/>
        <a:lstStyle/>
        <a:p>
          <a:endParaRPr lang="fr-FR"/>
        </a:p>
      </dgm:t>
    </dgm:pt>
    <dgm:pt modelId="{8F68BB62-DAFF-4879-93EA-EA4A165F1641}" type="sibTrans" cxnId="{2A424003-E657-422A-A35B-B96AF9B5C1C4}">
      <dgm:prSet/>
      <dgm:spPr/>
      <dgm:t>
        <a:bodyPr/>
        <a:lstStyle/>
        <a:p>
          <a:endParaRPr lang="fr-FR"/>
        </a:p>
      </dgm:t>
    </dgm:pt>
    <dgm:pt modelId="{12E34132-595A-435F-87F9-6934ED919978}">
      <dgm:prSet phldrT="[Texte]" phldr="1"/>
      <dgm:spPr/>
      <dgm:t>
        <a:bodyPr/>
        <a:lstStyle/>
        <a:p>
          <a:endParaRPr lang="fr-FR" dirty="0"/>
        </a:p>
      </dgm:t>
    </dgm:pt>
    <dgm:pt modelId="{D4BCA34D-C2A2-4362-A317-64C319324D6C}" type="parTrans" cxnId="{8A5735F9-306B-4A13-AB08-C97C2074006D}">
      <dgm:prSet/>
      <dgm:spPr/>
      <dgm:t>
        <a:bodyPr/>
        <a:lstStyle/>
        <a:p>
          <a:endParaRPr lang="fr-FR"/>
        </a:p>
      </dgm:t>
    </dgm:pt>
    <dgm:pt modelId="{61585BED-B558-407F-BAC5-15057D4EC894}" type="sibTrans" cxnId="{8A5735F9-306B-4A13-AB08-C97C2074006D}">
      <dgm:prSet/>
      <dgm:spPr/>
      <dgm:t>
        <a:bodyPr/>
        <a:lstStyle/>
        <a:p>
          <a:endParaRPr lang="fr-FR"/>
        </a:p>
      </dgm:t>
    </dgm:pt>
    <dgm:pt modelId="{02AA2674-A4B2-4F12-A2F3-6A66D23C1B2C}">
      <dgm:prSet phldrT="[Texte]" phldr="1"/>
      <dgm:spPr/>
      <dgm:t>
        <a:bodyPr/>
        <a:lstStyle/>
        <a:p>
          <a:endParaRPr lang="fr-FR" dirty="0"/>
        </a:p>
      </dgm:t>
    </dgm:pt>
    <dgm:pt modelId="{42F6CC1E-444B-4E10-846D-943875786872}" type="parTrans" cxnId="{40170A31-43AC-44E6-8565-19F4A93995E1}">
      <dgm:prSet/>
      <dgm:spPr/>
      <dgm:t>
        <a:bodyPr/>
        <a:lstStyle/>
        <a:p>
          <a:endParaRPr lang="fr-FR"/>
        </a:p>
      </dgm:t>
    </dgm:pt>
    <dgm:pt modelId="{48A83EF0-540A-42B8-8B1E-21BFE0588E1D}" type="sibTrans" cxnId="{40170A31-43AC-44E6-8565-19F4A93995E1}">
      <dgm:prSet/>
      <dgm:spPr/>
      <dgm:t>
        <a:bodyPr/>
        <a:lstStyle/>
        <a:p>
          <a:endParaRPr lang="fr-FR"/>
        </a:p>
      </dgm:t>
    </dgm:pt>
    <dgm:pt modelId="{30F356EB-0744-4456-B0EA-2F9058608275}">
      <dgm:prSet phldrT="[Texte]"/>
      <dgm:spPr/>
      <dgm:t>
        <a:bodyPr/>
        <a:lstStyle/>
        <a:p>
          <a:r>
            <a:rPr lang="fr-FR" dirty="0" smtClean="0"/>
            <a:t>Définir avec elle des objectifs réalisables et réalistes </a:t>
          </a:r>
          <a:endParaRPr lang="fr-FR" dirty="0"/>
        </a:p>
      </dgm:t>
    </dgm:pt>
    <dgm:pt modelId="{972D4061-62FC-42D5-B822-5C5081219A91}" type="parTrans" cxnId="{F047B16F-44A0-46C6-9446-0E35B178A667}">
      <dgm:prSet/>
      <dgm:spPr/>
      <dgm:t>
        <a:bodyPr/>
        <a:lstStyle/>
        <a:p>
          <a:endParaRPr lang="fr-FR"/>
        </a:p>
      </dgm:t>
    </dgm:pt>
    <dgm:pt modelId="{5BAF3C61-53D0-46DF-901C-52638779E160}" type="sibTrans" cxnId="{F047B16F-44A0-46C6-9446-0E35B178A667}">
      <dgm:prSet/>
      <dgm:spPr/>
      <dgm:t>
        <a:bodyPr/>
        <a:lstStyle/>
        <a:p>
          <a:endParaRPr lang="fr-FR"/>
        </a:p>
      </dgm:t>
    </dgm:pt>
    <dgm:pt modelId="{557ED23F-9CAA-42D5-9CE6-C1A76668439B}">
      <dgm:prSet phldrT="[Texte]" phldr="1"/>
      <dgm:spPr/>
      <dgm:t>
        <a:bodyPr/>
        <a:lstStyle/>
        <a:p>
          <a:endParaRPr lang="fr-FR"/>
        </a:p>
      </dgm:t>
    </dgm:pt>
    <dgm:pt modelId="{B03CA1F7-C58F-42D2-A7E7-772D24F0CD02}" type="parTrans" cxnId="{18BE9912-7E93-4351-B281-5A991DB2CF34}">
      <dgm:prSet/>
      <dgm:spPr/>
      <dgm:t>
        <a:bodyPr/>
        <a:lstStyle/>
        <a:p>
          <a:endParaRPr lang="fr-FR"/>
        </a:p>
      </dgm:t>
    </dgm:pt>
    <dgm:pt modelId="{C1BE0894-8242-49A6-849D-02363AA7414B}" type="sibTrans" cxnId="{18BE9912-7E93-4351-B281-5A991DB2CF34}">
      <dgm:prSet/>
      <dgm:spPr/>
      <dgm:t>
        <a:bodyPr/>
        <a:lstStyle/>
        <a:p>
          <a:endParaRPr lang="fr-FR"/>
        </a:p>
      </dgm:t>
    </dgm:pt>
    <dgm:pt modelId="{7D5E5890-CC72-46BB-B35C-6F338A2A7505}">
      <dgm:prSet phldrT="[Texte]" phldr="1"/>
      <dgm:spPr/>
      <dgm:t>
        <a:bodyPr/>
        <a:lstStyle/>
        <a:p>
          <a:endParaRPr lang="fr-FR"/>
        </a:p>
      </dgm:t>
    </dgm:pt>
    <dgm:pt modelId="{0EAE966D-67D7-4203-AAD5-A2F260331F88}" type="parTrans" cxnId="{C802C967-CF22-4231-8A0E-944291A8637A}">
      <dgm:prSet/>
      <dgm:spPr/>
      <dgm:t>
        <a:bodyPr/>
        <a:lstStyle/>
        <a:p>
          <a:endParaRPr lang="fr-FR"/>
        </a:p>
      </dgm:t>
    </dgm:pt>
    <dgm:pt modelId="{C2EAAA04-DA35-442E-B5B4-8948353DDA38}" type="sibTrans" cxnId="{C802C967-CF22-4231-8A0E-944291A8637A}">
      <dgm:prSet/>
      <dgm:spPr/>
      <dgm:t>
        <a:bodyPr/>
        <a:lstStyle/>
        <a:p>
          <a:endParaRPr lang="fr-FR"/>
        </a:p>
      </dgm:t>
    </dgm:pt>
    <dgm:pt modelId="{6CAFB849-A3A4-4989-BD8A-16EF7F20880D}">
      <dgm:prSet phldrT="[Texte]"/>
      <dgm:spPr/>
      <dgm:t>
        <a:bodyPr/>
        <a:lstStyle/>
        <a:p>
          <a:r>
            <a:rPr lang="fr-FR" dirty="0" smtClean="0"/>
            <a:t>	PLANIFIER LES ATELIERS NECESSAIRES SUR MESURE </a:t>
          </a:r>
          <a:endParaRPr lang="fr-FR" dirty="0"/>
        </a:p>
      </dgm:t>
    </dgm:pt>
    <dgm:pt modelId="{DD7D3630-CCA5-47AA-AF7E-AB973A782646}" type="parTrans" cxnId="{3523BF7B-F9FB-442E-A831-38B4D2568125}">
      <dgm:prSet/>
      <dgm:spPr/>
      <dgm:t>
        <a:bodyPr/>
        <a:lstStyle/>
        <a:p>
          <a:endParaRPr lang="fr-FR"/>
        </a:p>
      </dgm:t>
    </dgm:pt>
    <dgm:pt modelId="{62CC5A42-EAB0-4C9E-BC0B-54403188D922}" type="sibTrans" cxnId="{3523BF7B-F9FB-442E-A831-38B4D2568125}">
      <dgm:prSet/>
      <dgm:spPr/>
      <dgm:t>
        <a:bodyPr/>
        <a:lstStyle/>
        <a:p>
          <a:endParaRPr lang="fr-FR"/>
        </a:p>
      </dgm:t>
    </dgm:pt>
    <dgm:pt modelId="{69B4E641-8750-4672-B55F-C7011FB76409}">
      <dgm:prSet phldrT="[Texte]"/>
      <dgm:spPr/>
      <dgm:t>
        <a:bodyPr/>
        <a:lstStyle/>
        <a:p>
          <a:r>
            <a:rPr lang="fr-FR" dirty="0" smtClean="0"/>
            <a:t>Individuels et ou collectifs </a:t>
          </a:r>
          <a:endParaRPr lang="fr-FR" dirty="0"/>
        </a:p>
      </dgm:t>
    </dgm:pt>
    <dgm:pt modelId="{644D6A87-0E5C-492E-8987-D5AFE3D9A24B}" type="parTrans" cxnId="{574C2B7F-B7B7-48F5-B4AD-3F53D254235C}">
      <dgm:prSet/>
      <dgm:spPr/>
      <dgm:t>
        <a:bodyPr/>
        <a:lstStyle/>
        <a:p>
          <a:endParaRPr lang="fr-FR"/>
        </a:p>
      </dgm:t>
    </dgm:pt>
    <dgm:pt modelId="{71BAA083-C65D-4227-AE09-5BAD26820D30}" type="sibTrans" cxnId="{574C2B7F-B7B7-48F5-B4AD-3F53D254235C}">
      <dgm:prSet/>
      <dgm:spPr/>
      <dgm:t>
        <a:bodyPr/>
        <a:lstStyle/>
        <a:p>
          <a:endParaRPr lang="fr-FR"/>
        </a:p>
      </dgm:t>
    </dgm:pt>
    <dgm:pt modelId="{5BEFCB35-9B7A-4153-BEE9-645F2BC3A35A}">
      <dgm:prSet phldrT="[Texte]" phldr="1"/>
      <dgm:spPr/>
      <dgm:t>
        <a:bodyPr/>
        <a:lstStyle/>
        <a:p>
          <a:endParaRPr lang="fr-FR"/>
        </a:p>
      </dgm:t>
    </dgm:pt>
    <dgm:pt modelId="{1CE29856-81FF-45EE-BD9D-4646757044AA}" type="parTrans" cxnId="{FB4933BA-3633-45E7-92DF-24B48621F0E1}">
      <dgm:prSet/>
      <dgm:spPr/>
      <dgm:t>
        <a:bodyPr/>
        <a:lstStyle/>
        <a:p>
          <a:endParaRPr lang="fr-FR"/>
        </a:p>
      </dgm:t>
    </dgm:pt>
    <dgm:pt modelId="{E7335DB0-602A-4CA6-B163-FFEC2F1989EC}" type="sibTrans" cxnId="{FB4933BA-3633-45E7-92DF-24B48621F0E1}">
      <dgm:prSet/>
      <dgm:spPr/>
      <dgm:t>
        <a:bodyPr/>
        <a:lstStyle/>
        <a:p>
          <a:endParaRPr lang="fr-FR"/>
        </a:p>
      </dgm:t>
    </dgm:pt>
    <dgm:pt modelId="{DBF910D3-3463-4FFE-9C0B-89B216EF07BA}">
      <dgm:prSet/>
      <dgm:spPr/>
      <dgm:t>
        <a:bodyPr/>
        <a:lstStyle/>
        <a:p>
          <a:r>
            <a:rPr lang="fr-FR" dirty="0" smtClean="0"/>
            <a:t>Choisir des compétences prioritaires avec la personne BP</a:t>
          </a:r>
          <a:endParaRPr lang="fr-FR" dirty="0"/>
        </a:p>
      </dgm:t>
    </dgm:pt>
    <dgm:pt modelId="{5F7CA46A-44BB-49D5-91FD-F0615E0E74C2}" type="parTrans" cxnId="{D154C3FD-6007-41BF-B4F4-9AFA59EBDAA7}">
      <dgm:prSet/>
      <dgm:spPr/>
      <dgm:t>
        <a:bodyPr/>
        <a:lstStyle/>
        <a:p>
          <a:endParaRPr lang="fr-FR"/>
        </a:p>
      </dgm:t>
    </dgm:pt>
    <dgm:pt modelId="{585FBA6A-3567-4CB5-AE3C-3A77CB6A19B5}" type="sibTrans" cxnId="{D154C3FD-6007-41BF-B4F4-9AFA59EBDAA7}">
      <dgm:prSet/>
      <dgm:spPr/>
      <dgm:t>
        <a:bodyPr/>
        <a:lstStyle/>
        <a:p>
          <a:endParaRPr lang="fr-FR"/>
        </a:p>
      </dgm:t>
    </dgm:pt>
    <dgm:pt modelId="{B3039276-CEC6-4CD7-B9A2-33A56B8EA911}" type="pres">
      <dgm:prSet presAssocID="{AEA19835-9CD4-4FE4-828C-0E793A108F5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F72BB8-2A73-4DAB-A67D-38725BB56934}" type="pres">
      <dgm:prSet presAssocID="{4F3D6B88-DA99-4845-9484-788C6B0CD2FB}" presName="circle1" presStyleLbl="node1" presStyleIdx="0" presStyleCnt="4"/>
      <dgm:spPr/>
    </dgm:pt>
    <dgm:pt modelId="{93A51384-E27F-4097-ADF0-F8B28F19A88E}" type="pres">
      <dgm:prSet presAssocID="{4F3D6B88-DA99-4845-9484-788C6B0CD2FB}" presName="space" presStyleCnt="0"/>
      <dgm:spPr/>
    </dgm:pt>
    <dgm:pt modelId="{5E75A147-6E02-4472-AB15-84B11483BE43}" type="pres">
      <dgm:prSet presAssocID="{4F3D6B88-DA99-4845-9484-788C6B0CD2FB}" presName="rect1" presStyleLbl="alignAcc1" presStyleIdx="0" presStyleCnt="4"/>
      <dgm:spPr/>
      <dgm:t>
        <a:bodyPr/>
        <a:lstStyle/>
        <a:p>
          <a:endParaRPr lang="fr-FR"/>
        </a:p>
      </dgm:t>
    </dgm:pt>
    <dgm:pt modelId="{85BCE10E-902D-4448-B176-C6EBB28BDFAF}" type="pres">
      <dgm:prSet presAssocID="{DBF910D3-3463-4FFE-9C0B-89B216EF07BA}" presName="vertSpace2" presStyleLbl="node1" presStyleIdx="0" presStyleCnt="4"/>
      <dgm:spPr/>
    </dgm:pt>
    <dgm:pt modelId="{A8F6C59F-041D-459B-8E12-18F578C57D42}" type="pres">
      <dgm:prSet presAssocID="{DBF910D3-3463-4FFE-9C0B-89B216EF07BA}" presName="circle2" presStyleLbl="node1" presStyleIdx="1" presStyleCnt="4"/>
      <dgm:spPr/>
    </dgm:pt>
    <dgm:pt modelId="{B319A728-FC48-4511-B4FB-57CB7EF46BE7}" type="pres">
      <dgm:prSet presAssocID="{DBF910D3-3463-4FFE-9C0B-89B216EF07BA}" presName="rect2" presStyleLbl="alignAcc1" presStyleIdx="1" presStyleCnt="4"/>
      <dgm:spPr/>
      <dgm:t>
        <a:bodyPr/>
        <a:lstStyle/>
        <a:p>
          <a:endParaRPr lang="fr-FR"/>
        </a:p>
      </dgm:t>
    </dgm:pt>
    <dgm:pt modelId="{AF2B16EE-5D96-4B77-9E34-813DFD65EDE2}" type="pres">
      <dgm:prSet presAssocID="{30F356EB-0744-4456-B0EA-2F9058608275}" presName="vertSpace3" presStyleLbl="node1" presStyleIdx="1" presStyleCnt="4"/>
      <dgm:spPr/>
    </dgm:pt>
    <dgm:pt modelId="{BBF3BAE9-B09B-4C26-8872-CE26770C3390}" type="pres">
      <dgm:prSet presAssocID="{30F356EB-0744-4456-B0EA-2F9058608275}" presName="circle3" presStyleLbl="node1" presStyleIdx="2" presStyleCnt="4"/>
      <dgm:spPr/>
    </dgm:pt>
    <dgm:pt modelId="{77679B6E-5869-4053-9687-C31971A05735}" type="pres">
      <dgm:prSet presAssocID="{30F356EB-0744-4456-B0EA-2F9058608275}" presName="rect3" presStyleLbl="alignAcc1" presStyleIdx="2" presStyleCnt="4"/>
      <dgm:spPr/>
      <dgm:t>
        <a:bodyPr/>
        <a:lstStyle/>
        <a:p>
          <a:endParaRPr lang="fr-FR"/>
        </a:p>
      </dgm:t>
    </dgm:pt>
    <dgm:pt modelId="{0E79B9E2-3422-43C2-8C21-53E5305BC612}" type="pres">
      <dgm:prSet presAssocID="{6CAFB849-A3A4-4989-BD8A-16EF7F20880D}" presName="vertSpace4" presStyleLbl="node1" presStyleIdx="2" presStyleCnt="4"/>
      <dgm:spPr/>
    </dgm:pt>
    <dgm:pt modelId="{135CA7DE-6E08-4701-B705-D15EC485E19C}" type="pres">
      <dgm:prSet presAssocID="{6CAFB849-A3A4-4989-BD8A-16EF7F20880D}" presName="circle4" presStyleLbl="node1" presStyleIdx="3" presStyleCnt="4"/>
      <dgm:spPr/>
    </dgm:pt>
    <dgm:pt modelId="{4D230B08-A95B-4B6C-83AB-B32A4330AE59}" type="pres">
      <dgm:prSet presAssocID="{6CAFB849-A3A4-4989-BD8A-16EF7F20880D}" presName="rect4" presStyleLbl="alignAcc1" presStyleIdx="3" presStyleCnt="4"/>
      <dgm:spPr/>
      <dgm:t>
        <a:bodyPr/>
        <a:lstStyle/>
        <a:p>
          <a:endParaRPr lang="fr-FR"/>
        </a:p>
      </dgm:t>
    </dgm:pt>
    <dgm:pt modelId="{2722AC5F-ABF2-4CBC-ABC5-60D1F8CCBF65}" type="pres">
      <dgm:prSet presAssocID="{4F3D6B88-DA99-4845-9484-788C6B0CD2F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0501DB-0B8F-4B03-B200-6B8BE1102A1C}" type="pres">
      <dgm:prSet presAssocID="{4F3D6B88-DA99-4845-9484-788C6B0CD2FB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373FEF-94E3-4735-B1F6-7FA1F0D2F3E1}" type="pres">
      <dgm:prSet presAssocID="{DBF910D3-3463-4FFE-9C0B-89B216EF07BA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4D886F-6BEB-4E3B-B5D3-6F28C1DA268B}" type="pres">
      <dgm:prSet presAssocID="{DBF910D3-3463-4FFE-9C0B-89B216EF07BA}" presName="rect2ChTx" presStyleLbl="alignAcc1" presStyleIdx="3" presStyleCnt="4">
        <dgm:presLayoutVars>
          <dgm:bulletEnabled val="1"/>
        </dgm:presLayoutVars>
      </dgm:prSet>
      <dgm:spPr/>
    </dgm:pt>
    <dgm:pt modelId="{38BD2E07-6FBE-4E03-B372-152F0704CA44}" type="pres">
      <dgm:prSet presAssocID="{30F356EB-0744-4456-B0EA-2F9058608275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AE1FCB-7783-4C83-8B32-8880B15D5A92}" type="pres">
      <dgm:prSet presAssocID="{30F356EB-0744-4456-B0EA-2F9058608275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03D63F-8ED7-4954-A704-58321B79C310}" type="pres">
      <dgm:prSet presAssocID="{6CAFB849-A3A4-4989-BD8A-16EF7F20880D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485B16-0DE6-4FB6-879C-9E90D0848A6C}" type="pres">
      <dgm:prSet presAssocID="{6CAFB849-A3A4-4989-BD8A-16EF7F20880D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802C967-CF22-4231-8A0E-944291A8637A}" srcId="{30F356EB-0744-4456-B0EA-2F9058608275}" destId="{7D5E5890-CC72-46BB-B35C-6F338A2A7505}" srcOrd="1" destOrd="0" parTransId="{0EAE966D-67D7-4203-AAD5-A2F260331F88}" sibTransId="{C2EAAA04-DA35-442E-B5B4-8948353DDA38}"/>
    <dgm:cxn modelId="{2A424003-E657-422A-A35B-B96AF9B5C1C4}" srcId="{AEA19835-9CD4-4FE4-828C-0E793A108F57}" destId="{4F3D6B88-DA99-4845-9484-788C6B0CD2FB}" srcOrd="0" destOrd="0" parTransId="{E21ECDD4-3D03-4F53-8CC2-4C768C14CE35}" sibTransId="{8F68BB62-DAFF-4879-93EA-EA4A165F1641}"/>
    <dgm:cxn modelId="{40170A31-43AC-44E6-8565-19F4A93995E1}" srcId="{4F3D6B88-DA99-4845-9484-788C6B0CD2FB}" destId="{02AA2674-A4B2-4F12-A2F3-6A66D23C1B2C}" srcOrd="1" destOrd="0" parTransId="{42F6CC1E-444B-4E10-846D-943875786872}" sibTransId="{48A83EF0-540A-42B8-8B1E-21BFE0588E1D}"/>
    <dgm:cxn modelId="{B1716C54-DF43-452B-A9AB-3E1D13FC686E}" type="presOf" srcId="{AEA19835-9CD4-4FE4-828C-0E793A108F57}" destId="{B3039276-CEC6-4CD7-B9A2-33A56B8EA911}" srcOrd="0" destOrd="0" presId="urn:microsoft.com/office/officeart/2005/8/layout/target3"/>
    <dgm:cxn modelId="{FB4933BA-3633-45E7-92DF-24B48621F0E1}" srcId="{6CAFB849-A3A4-4989-BD8A-16EF7F20880D}" destId="{5BEFCB35-9B7A-4153-BEE9-645F2BC3A35A}" srcOrd="1" destOrd="0" parTransId="{1CE29856-81FF-45EE-BD9D-4646757044AA}" sibTransId="{E7335DB0-602A-4CA6-B163-FFEC2F1989EC}"/>
    <dgm:cxn modelId="{11A8401E-C73E-4ADA-8A23-2A8E9FA16554}" type="presOf" srcId="{30F356EB-0744-4456-B0EA-2F9058608275}" destId="{38BD2E07-6FBE-4E03-B372-152F0704CA44}" srcOrd="1" destOrd="0" presId="urn:microsoft.com/office/officeart/2005/8/layout/target3"/>
    <dgm:cxn modelId="{69FECF32-F45F-442E-95F1-E627CDEE2700}" type="presOf" srcId="{02AA2674-A4B2-4F12-A2F3-6A66D23C1B2C}" destId="{940501DB-0B8F-4B03-B200-6B8BE1102A1C}" srcOrd="0" destOrd="1" presId="urn:microsoft.com/office/officeart/2005/8/layout/target3"/>
    <dgm:cxn modelId="{C89F050B-4028-4669-80EA-8452BF34CD7A}" type="presOf" srcId="{6CAFB849-A3A4-4989-BD8A-16EF7F20880D}" destId="{E603D63F-8ED7-4954-A704-58321B79C310}" srcOrd="1" destOrd="0" presId="urn:microsoft.com/office/officeart/2005/8/layout/target3"/>
    <dgm:cxn modelId="{0BE9DFDD-BD32-47BD-83DF-A2BB769B1CB8}" type="presOf" srcId="{557ED23F-9CAA-42D5-9CE6-C1A76668439B}" destId="{11AE1FCB-7783-4C83-8B32-8880B15D5A92}" srcOrd="0" destOrd="0" presId="urn:microsoft.com/office/officeart/2005/8/layout/target3"/>
    <dgm:cxn modelId="{18BE9912-7E93-4351-B281-5A991DB2CF34}" srcId="{30F356EB-0744-4456-B0EA-2F9058608275}" destId="{557ED23F-9CAA-42D5-9CE6-C1A76668439B}" srcOrd="0" destOrd="0" parTransId="{B03CA1F7-C58F-42D2-A7E7-772D24F0CD02}" sibTransId="{C1BE0894-8242-49A6-849D-02363AA7414B}"/>
    <dgm:cxn modelId="{FD5758A6-5D6B-485F-AB9F-67BEB1A4D6DD}" type="presOf" srcId="{7D5E5890-CC72-46BB-B35C-6F338A2A7505}" destId="{11AE1FCB-7783-4C83-8B32-8880B15D5A92}" srcOrd="0" destOrd="1" presId="urn:microsoft.com/office/officeart/2005/8/layout/target3"/>
    <dgm:cxn modelId="{3523BF7B-F9FB-442E-A831-38B4D2568125}" srcId="{AEA19835-9CD4-4FE4-828C-0E793A108F57}" destId="{6CAFB849-A3A4-4989-BD8A-16EF7F20880D}" srcOrd="3" destOrd="0" parTransId="{DD7D3630-CCA5-47AA-AF7E-AB973A782646}" sibTransId="{62CC5A42-EAB0-4C9E-BC0B-54403188D922}"/>
    <dgm:cxn modelId="{574C2B7F-B7B7-48F5-B4AD-3F53D254235C}" srcId="{6CAFB849-A3A4-4989-BD8A-16EF7F20880D}" destId="{69B4E641-8750-4672-B55F-C7011FB76409}" srcOrd="0" destOrd="0" parTransId="{644D6A87-0E5C-492E-8987-D5AFE3D9A24B}" sibTransId="{71BAA083-C65D-4227-AE09-5BAD26820D30}"/>
    <dgm:cxn modelId="{F047B16F-44A0-46C6-9446-0E35B178A667}" srcId="{AEA19835-9CD4-4FE4-828C-0E793A108F57}" destId="{30F356EB-0744-4456-B0EA-2F9058608275}" srcOrd="2" destOrd="0" parTransId="{972D4061-62FC-42D5-B822-5C5081219A91}" sibTransId="{5BAF3C61-53D0-46DF-901C-52638779E160}"/>
    <dgm:cxn modelId="{6A12ED53-3174-4C1C-B4FE-57495FDCA428}" type="presOf" srcId="{DBF910D3-3463-4FFE-9C0B-89B216EF07BA}" destId="{B9373FEF-94E3-4735-B1F6-7FA1F0D2F3E1}" srcOrd="1" destOrd="0" presId="urn:microsoft.com/office/officeart/2005/8/layout/target3"/>
    <dgm:cxn modelId="{86FEC63E-D48E-468A-9904-8D9518986E23}" type="presOf" srcId="{12E34132-595A-435F-87F9-6934ED919978}" destId="{940501DB-0B8F-4B03-B200-6B8BE1102A1C}" srcOrd="0" destOrd="0" presId="urn:microsoft.com/office/officeart/2005/8/layout/target3"/>
    <dgm:cxn modelId="{59BB03BD-3113-40D9-B0FA-864C8C6375B8}" type="presOf" srcId="{4F3D6B88-DA99-4845-9484-788C6B0CD2FB}" destId="{5E75A147-6E02-4472-AB15-84B11483BE43}" srcOrd="0" destOrd="0" presId="urn:microsoft.com/office/officeart/2005/8/layout/target3"/>
    <dgm:cxn modelId="{CC1E337E-7F45-418C-909E-975F7659B476}" type="presOf" srcId="{5BEFCB35-9B7A-4153-BEE9-645F2BC3A35A}" destId="{C3485B16-0DE6-4FB6-879C-9E90D0848A6C}" srcOrd="0" destOrd="1" presId="urn:microsoft.com/office/officeart/2005/8/layout/target3"/>
    <dgm:cxn modelId="{FB006103-0EC6-41F4-8B9A-5619357448EB}" type="presOf" srcId="{30F356EB-0744-4456-B0EA-2F9058608275}" destId="{77679B6E-5869-4053-9687-C31971A05735}" srcOrd="0" destOrd="0" presId="urn:microsoft.com/office/officeart/2005/8/layout/target3"/>
    <dgm:cxn modelId="{5D8CA34A-44AF-460D-A1C2-0CFFA0BA70B1}" type="presOf" srcId="{6CAFB849-A3A4-4989-BD8A-16EF7F20880D}" destId="{4D230B08-A95B-4B6C-83AB-B32A4330AE59}" srcOrd="0" destOrd="0" presId="urn:microsoft.com/office/officeart/2005/8/layout/target3"/>
    <dgm:cxn modelId="{D154C3FD-6007-41BF-B4F4-9AFA59EBDAA7}" srcId="{AEA19835-9CD4-4FE4-828C-0E793A108F57}" destId="{DBF910D3-3463-4FFE-9C0B-89B216EF07BA}" srcOrd="1" destOrd="0" parTransId="{5F7CA46A-44BB-49D5-91FD-F0615E0E74C2}" sibTransId="{585FBA6A-3567-4CB5-AE3C-3A77CB6A19B5}"/>
    <dgm:cxn modelId="{DD4676BC-37FB-4CA3-8181-5AD9BF222423}" type="presOf" srcId="{DBF910D3-3463-4FFE-9C0B-89B216EF07BA}" destId="{B319A728-FC48-4511-B4FB-57CB7EF46BE7}" srcOrd="0" destOrd="0" presId="urn:microsoft.com/office/officeart/2005/8/layout/target3"/>
    <dgm:cxn modelId="{8A5735F9-306B-4A13-AB08-C97C2074006D}" srcId="{4F3D6B88-DA99-4845-9484-788C6B0CD2FB}" destId="{12E34132-595A-435F-87F9-6934ED919978}" srcOrd="0" destOrd="0" parTransId="{D4BCA34D-C2A2-4362-A317-64C319324D6C}" sibTransId="{61585BED-B558-407F-BAC5-15057D4EC894}"/>
    <dgm:cxn modelId="{888C012B-6AB6-4D32-9D64-ECCACD0D3704}" type="presOf" srcId="{69B4E641-8750-4672-B55F-C7011FB76409}" destId="{C3485B16-0DE6-4FB6-879C-9E90D0848A6C}" srcOrd="0" destOrd="0" presId="urn:microsoft.com/office/officeart/2005/8/layout/target3"/>
    <dgm:cxn modelId="{DAAC0745-041D-4196-BC2E-C104CBDFF912}" type="presOf" srcId="{4F3D6B88-DA99-4845-9484-788C6B0CD2FB}" destId="{2722AC5F-ABF2-4CBC-ABC5-60D1F8CCBF65}" srcOrd="1" destOrd="0" presId="urn:microsoft.com/office/officeart/2005/8/layout/target3"/>
    <dgm:cxn modelId="{EDB327C8-2EBF-4F2F-AB39-30AD09B8478E}" type="presParOf" srcId="{B3039276-CEC6-4CD7-B9A2-33A56B8EA911}" destId="{45F72BB8-2A73-4DAB-A67D-38725BB56934}" srcOrd="0" destOrd="0" presId="urn:microsoft.com/office/officeart/2005/8/layout/target3"/>
    <dgm:cxn modelId="{C2DF376D-9C17-4362-92AC-6293F07A02E3}" type="presParOf" srcId="{B3039276-CEC6-4CD7-B9A2-33A56B8EA911}" destId="{93A51384-E27F-4097-ADF0-F8B28F19A88E}" srcOrd="1" destOrd="0" presId="urn:microsoft.com/office/officeart/2005/8/layout/target3"/>
    <dgm:cxn modelId="{298038A7-1E8D-4C57-B54A-D93473C45CE4}" type="presParOf" srcId="{B3039276-CEC6-4CD7-B9A2-33A56B8EA911}" destId="{5E75A147-6E02-4472-AB15-84B11483BE43}" srcOrd="2" destOrd="0" presId="urn:microsoft.com/office/officeart/2005/8/layout/target3"/>
    <dgm:cxn modelId="{32E646F8-A145-4615-A824-1B870FB32031}" type="presParOf" srcId="{B3039276-CEC6-4CD7-B9A2-33A56B8EA911}" destId="{85BCE10E-902D-4448-B176-C6EBB28BDFAF}" srcOrd="3" destOrd="0" presId="urn:microsoft.com/office/officeart/2005/8/layout/target3"/>
    <dgm:cxn modelId="{67DBCCA4-F1E7-4A9C-9A94-FD353C8B641A}" type="presParOf" srcId="{B3039276-CEC6-4CD7-B9A2-33A56B8EA911}" destId="{A8F6C59F-041D-459B-8E12-18F578C57D42}" srcOrd="4" destOrd="0" presId="urn:microsoft.com/office/officeart/2005/8/layout/target3"/>
    <dgm:cxn modelId="{A0E1735A-4A40-440D-827F-72AC31FD0E70}" type="presParOf" srcId="{B3039276-CEC6-4CD7-B9A2-33A56B8EA911}" destId="{B319A728-FC48-4511-B4FB-57CB7EF46BE7}" srcOrd="5" destOrd="0" presId="urn:microsoft.com/office/officeart/2005/8/layout/target3"/>
    <dgm:cxn modelId="{C0F21B12-0D90-41C6-BB27-3106702DB676}" type="presParOf" srcId="{B3039276-CEC6-4CD7-B9A2-33A56B8EA911}" destId="{AF2B16EE-5D96-4B77-9E34-813DFD65EDE2}" srcOrd="6" destOrd="0" presId="urn:microsoft.com/office/officeart/2005/8/layout/target3"/>
    <dgm:cxn modelId="{FAA1E046-B5E2-49BE-8F6A-40BF2C13DB65}" type="presParOf" srcId="{B3039276-CEC6-4CD7-B9A2-33A56B8EA911}" destId="{BBF3BAE9-B09B-4C26-8872-CE26770C3390}" srcOrd="7" destOrd="0" presId="urn:microsoft.com/office/officeart/2005/8/layout/target3"/>
    <dgm:cxn modelId="{276B6FA0-16D5-4992-9CCE-A3B60D622653}" type="presParOf" srcId="{B3039276-CEC6-4CD7-B9A2-33A56B8EA911}" destId="{77679B6E-5869-4053-9687-C31971A05735}" srcOrd="8" destOrd="0" presId="urn:microsoft.com/office/officeart/2005/8/layout/target3"/>
    <dgm:cxn modelId="{F6052126-A1C8-4C89-A8D3-0906EAFFB03D}" type="presParOf" srcId="{B3039276-CEC6-4CD7-B9A2-33A56B8EA911}" destId="{0E79B9E2-3422-43C2-8C21-53E5305BC612}" srcOrd="9" destOrd="0" presId="urn:microsoft.com/office/officeart/2005/8/layout/target3"/>
    <dgm:cxn modelId="{5A5DD374-7DC5-4DA1-9F66-124E69D887DD}" type="presParOf" srcId="{B3039276-CEC6-4CD7-B9A2-33A56B8EA911}" destId="{135CA7DE-6E08-4701-B705-D15EC485E19C}" srcOrd="10" destOrd="0" presId="urn:microsoft.com/office/officeart/2005/8/layout/target3"/>
    <dgm:cxn modelId="{6AAC8763-72A1-404E-80ED-EF052D5B5226}" type="presParOf" srcId="{B3039276-CEC6-4CD7-B9A2-33A56B8EA911}" destId="{4D230B08-A95B-4B6C-83AB-B32A4330AE59}" srcOrd="11" destOrd="0" presId="urn:microsoft.com/office/officeart/2005/8/layout/target3"/>
    <dgm:cxn modelId="{0A6FCB4E-63EB-43B6-A6DC-7C0D30C4ADF2}" type="presParOf" srcId="{B3039276-CEC6-4CD7-B9A2-33A56B8EA911}" destId="{2722AC5F-ABF2-4CBC-ABC5-60D1F8CCBF65}" srcOrd="12" destOrd="0" presId="urn:microsoft.com/office/officeart/2005/8/layout/target3"/>
    <dgm:cxn modelId="{71CC0574-8B59-4969-93FB-E0559C55EBF9}" type="presParOf" srcId="{B3039276-CEC6-4CD7-B9A2-33A56B8EA911}" destId="{940501DB-0B8F-4B03-B200-6B8BE1102A1C}" srcOrd="13" destOrd="0" presId="urn:microsoft.com/office/officeart/2005/8/layout/target3"/>
    <dgm:cxn modelId="{1D5C671B-753B-4B65-9441-26CA5D7C756F}" type="presParOf" srcId="{B3039276-CEC6-4CD7-B9A2-33A56B8EA911}" destId="{B9373FEF-94E3-4735-B1F6-7FA1F0D2F3E1}" srcOrd="14" destOrd="0" presId="urn:microsoft.com/office/officeart/2005/8/layout/target3"/>
    <dgm:cxn modelId="{D6B07B1C-C7BE-4556-9347-C65FDAE9164A}" type="presParOf" srcId="{B3039276-CEC6-4CD7-B9A2-33A56B8EA911}" destId="{304D886F-6BEB-4E3B-B5D3-6F28C1DA268B}" srcOrd="15" destOrd="0" presId="urn:microsoft.com/office/officeart/2005/8/layout/target3"/>
    <dgm:cxn modelId="{8D3ED84F-1FB5-4A70-A3C0-7A68C8A4CA3A}" type="presParOf" srcId="{B3039276-CEC6-4CD7-B9A2-33A56B8EA911}" destId="{38BD2E07-6FBE-4E03-B372-152F0704CA44}" srcOrd="16" destOrd="0" presId="urn:microsoft.com/office/officeart/2005/8/layout/target3"/>
    <dgm:cxn modelId="{32E5A60D-5825-43CE-9F22-D468E8DDD4E5}" type="presParOf" srcId="{B3039276-CEC6-4CD7-B9A2-33A56B8EA911}" destId="{11AE1FCB-7783-4C83-8B32-8880B15D5A92}" srcOrd="17" destOrd="0" presId="urn:microsoft.com/office/officeart/2005/8/layout/target3"/>
    <dgm:cxn modelId="{644D3A7E-C93E-4DE2-B8AE-51E3AE1E44BE}" type="presParOf" srcId="{B3039276-CEC6-4CD7-B9A2-33A56B8EA911}" destId="{E603D63F-8ED7-4954-A704-58321B79C310}" srcOrd="18" destOrd="0" presId="urn:microsoft.com/office/officeart/2005/8/layout/target3"/>
    <dgm:cxn modelId="{34903097-FA89-4922-A025-594DD2018C70}" type="presParOf" srcId="{B3039276-CEC6-4CD7-B9A2-33A56B8EA911}" destId="{C3485B16-0DE6-4FB6-879C-9E90D0848A6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59EE7-D294-4289-B677-7A0B0E31B407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Savoir </a:t>
          </a:r>
          <a:r>
            <a:rPr lang="fr-FR" sz="1600" kern="1200" dirty="0" smtClean="0"/>
            <a:t>connaissances</a:t>
          </a:r>
          <a:endParaRPr lang="fr-FR" sz="1600" kern="1200" dirty="0"/>
        </a:p>
      </dsp:txBody>
      <dsp:txXfrm rot="5400000">
        <a:off x="-259133" y="260866"/>
        <a:ext cx="1727559" cy="1209291"/>
      </dsp:txXfrm>
    </dsp:sp>
    <dsp:sp modelId="{DCE51228-7D81-45E2-918A-27AAC2460070}">
      <dsp:nvSpPr>
        <dsp:cNvPr id="0" name=""/>
        <dsp:cNvSpPr/>
      </dsp:nvSpPr>
      <dsp:spPr>
        <a:xfrm rot="5400000">
          <a:off x="3792863" y="-2581840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Que sait la personne de sa maladie ?</a:t>
          </a:r>
          <a:endParaRPr lang="fr-FR" sz="2300" kern="1200" dirty="0"/>
        </a:p>
      </dsp:txBody>
      <dsp:txXfrm rot="5400000">
        <a:off x="3792863" y="-2581840"/>
        <a:ext cx="1122913" cy="6290058"/>
      </dsp:txXfrm>
    </dsp:sp>
    <dsp:sp modelId="{56221E4D-3F7F-415E-83C0-BF5ED95E6D63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Savoir être </a:t>
          </a:r>
          <a:endParaRPr lang="fr-FR" sz="1600" kern="1200" dirty="0"/>
        </a:p>
      </dsp:txBody>
      <dsp:txXfrm rot="5400000">
        <a:off x="-259133" y="1795654"/>
        <a:ext cx="1727559" cy="1209291"/>
      </dsp:txXfrm>
    </dsp:sp>
    <dsp:sp modelId="{2790C89A-43D9-44D0-9F85-E5A8E9C55C49}">
      <dsp:nvSpPr>
        <dsp:cNvPr id="0" name=""/>
        <dsp:cNvSpPr/>
      </dsp:nvSpPr>
      <dsp:spPr>
        <a:xfrm rot="5400000">
          <a:off x="3792863" y="-1047052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Qui est elle ?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Dans quel contexte vit elle (famille ,travail ,logement …)</a:t>
          </a:r>
          <a:endParaRPr lang="fr-FR" sz="2300" kern="1200" dirty="0"/>
        </a:p>
      </dsp:txBody>
      <dsp:txXfrm rot="5400000">
        <a:off x="3792863" y="-1047052"/>
        <a:ext cx="1122913" cy="6290058"/>
      </dsp:txXfrm>
    </dsp:sp>
    <dsp:sp modelId="{FA19B7D0-6617-4769-ADCA-E4906D878B1C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Savoir faire </a:t>
          </a:r>
          <a:endParaRPr lang="fr-FR" sz="1600" kern="1200" dirty="0"/>
        </a:p>
      </dsp:txBody>
      <dsp:txXfrm rot="5400000">
        <a:off x="-259133" y="3330442"/>
        <a:ext cx="1727559" cy="1209291"/>
      </dsp:txXfrm>
    </dsp:sp>
    <dsp:sp modelId="{8204243F-725D-4F57-B5AB-9FB711E4DA44}">
      <dsp:nvSpPr>
        <dsp:cNvPr id="0" name=""/>
        <dsp:cNvSpPr/>
      </dsp:nvSpPr>
      <dsp:spPr>
        <a:xfrm rot="5400000">
          <a:off x="3792863" y="487736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Comment vit elle  ?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Quelle stratégie développe t elle  pour vivre avec sa maladie?</a:t>
          </a:r>
          <a:endParaRPr lang="fr-FR" sz="2300" kern="1200" dirty="0"/>
        </a:p>
      </dsp:txBody>
      <dsp:txXfrm rot="5400000">
        <a:off x="3792863" y="487736"/>
        <a:ext cx="1122913" cy="62900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67B08-533B-42FC-9DB9-252E4A863FBD}">
      <dsp:nvSpPr>
        <dsp:cNvPr id="0" name=""/>
        <dsp:cNvSpPr/>
      </dsp:nvSpPr>
      <dsp:spPr>
        <a:xfrm>
          <a:off x="687597" y="0"/>
          <a:ext cx="5762379" cy="20848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433127-F7A4-4144-A872-DCAF0D088829}">
      <dsp:nvSpPr>
        <dsp:cNvPr id="0" name=""/>
        <dsp:cNvSpPr/>
      </dsp:nvSpPr>
      <dsp:spPr>
        <a:xfrm>
          <a:off x="0" y="0"/>
          <a:ext cx="2968104" cy="29681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CC9DA-FD36-4613-9E2F-D0AF1DFEFE7F}">
      <dsp:nvSpPr>
        <dsp:cNvPr id="0" name=""/>
        <dsp:cNvSpPr/>
      </dsp:nvSpPr>
      <dsp:spPr>
        <a:xfrm>
          <a:off x="1484052" y="0"/>
          <a:ext cx="4588283" cy="29681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Qu’est ce qu’elle a ?</a:t>
          </a:r>
          <a:endParaRPr lang="fr-FR" sz="1300" kern="1200" dirty="0"/>
        </a:p>
      </dsp:txBody>
      <dsp:txXfrm>
        <a:off x="1484052" y="0"/>
        <a:ext cx="2294141" cy="474896"/>
      </dsp:txXfrm>
    </dsp:sp>
    <dsp:sp modelId="{391FE4BF-BC3D-4688-B5C6-F6B47DCCCACB}">
      <dsp:nvSpPr>
        <dsp:cNvPr id="0" name=""/>
        <dsp:cNvSpPr/>
      </dsp:nvSpPr>
      <dsp:spPr>
        <a:xfrm>
          <a:off x="311650" y="474896"/>
          <a:ext cx="2344802" cy="23448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6E54A-882B-473F-A743-74E7317FC381}">
      <dsp:nvSpPr>
        <dsp:cNvPr id="0" name=""/>
        <dsp:cNvSpPr/>
      </dsp:nvSpPr>
      <dsp:spPr>
        <a:xfrm>
          <a:off x="1484052" y="474896"/>
          <a:ext cx="4588283" cy="23448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Qu’est ce qu’elle  fait?</a:t>
          </a:r>
          <a:endParaRPr lang="fr-FR" sz="1300" kern="1200" dirty="0"/>
        </a:p>
      </dsp:txBody>
      <dsp:txXfrm>
        <a:off x="1484052" y="474896"/>
        <a:ext cx="2294141" cy="474896"/>
      </dsp:txXfrm>
    </dsp:sp>
    <dsp:sp modelId="{8B70F49E-C0EB-4AD4-AE95-53F96B87D42F}">
      <dsp:nvSpPr>
        <dsp:cNvPr id="0" name=""/>
        <dsp:cNvSpPr/>
      </dsp:nvSpPr>
      <dsp:spPr>
        <a:xfrm>
          <a:off x="623301" y="949793"/>
          <a:ext cx="1721500" cy="17215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E8611-9FF4-45CA-AE51-0DDDA047EB22}">
      <dsp:nvSpPr>
        <dsp:cNvPr id="0" name=""/>
        <dsp:cNvSpPr/>
      </dsp:nvSpPr>
      <dsp:spPr>
        <a:xfrm>
          <a:off x="1484052" y="949793"/>
          <a:ext cx="4588283" cy="172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Qu’est ce qu’elle sait de sa maladie?</a:t>
          </a:r>
          <a:endParaRPr lang="fr-FR" sz="1300" kern="1200" dirty="0"/>
        </a:p>
      </dsp:txBody>
      <dsp:txXfrm>
        <a:off x="1484052" y="949793"/>
        <a:ext cx="2294141" cy="474896"/>
      </dsp:txXfrm>
    </dsp:sp>
    <dsp:sp modelId="{AA50C207-194F-4483-9FF9-EC6F637A4281}">
      <dsp:nvSpPr>
        <dsp:cNvPr id="0" name=""/>
        <dsp:cNvSpPr/>
      </dsp:nvSpPr>
      <dsp:spPr>
        <a:xfrm>
          <a:off x="934952" y="1424689"/>
          <a:ext cx="1098198" cy="10981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4C481-0454-4235-A311-3C6F44F3A60E}">
      <dsp:nvSpPr>
        <dsp:cNvPr id="0" name=""/>
        <dsp:cNvSpPr/>
      </dsp:nvSpPr>
      <dsp:spPr>
        <a:xfrm>
          <a:off x="1484052" y="1424689"/>
          <a:ext cx="4588283" cy="1098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Qui elle est ?</a:t>
          </a:r>
          <a:endParaRPr lang="fr-FR" sz="1300" kern="1200" dirty="0"/>
        </a:p>
      </dsp:txBody>
      <dsp:txXfrm>
        <a:off x="1484052" y="1424689"/>
        <a:ext cx="2294141" cy="474896"/>
      </dsp:txXfrm>
    </dsp:sp>
    <dsp:sp modelId="{9C077998-7209-48C0-9724-9D983ED03B7A}">
      <dsp:nvSpPr>
        <dsp:cNvPr id="0" name=""/>
        <dsp:cNvSpPr/>
      </dsp:nvSpPr>
      <dsp:spPr>
        <a:xfrm>
          <a:off x="1246603" y="1899586"/>
          <a:ext cx="474896" cy="4748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32880-6AAF-41BD-A90F-243C3FA11570}">
      <dsp:nvSpPr>
        <dsp:cNvPr id="0" name=""/>
        <dsp:cNvSpPr/>
      </dsp:nvSpPr>
      <dsp:spPr>
        <a:xfrm>
          <a:off x="1484052" y="1899586"/>
          <a:ext cx="4588283" cy="4748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Quels sont ses projets ?</a:t>
          </a:r>
          <a:endParaRPr lang="fr-FR" sz="1300" kern="1200" dirty="0"/>
        </a:p>
      </dsp:txBody>
      <dsp:txXfrm>
        <a:off x="1484052" y="1899586"/>
        <a:ext cx="2294141" cy="474896"/>
      </dsp:txXfrm>
    </dsp:sp>
    <dsp:sp modelId="{A48721EA-044A-4DCD-949F-DC25504E83EE}">
      <dsp:nvSpPr>
        <dsp:cNvPr id="0" name=""/>
        <dsp:cNvSpPr/>
      </dsp:nvSpPr>
      <dsp:spPr>
        <a:xfrm>
          <a:off x="3778193" y="0"/>
          <a:ext cx="2294141" cy="4748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Maladie 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err="1" smtClean="0"/>
            <a:t>comorbidités</a:t>
          </a:r>
          <a:endParaRPr lang="fr-FR" sz="900" kern="1200" dirty="0"/>
        </a:p>
      </dsp:txBody>
      <dsp:txXfrm>
        <a:off x="3778193" y="0"/>
        <a:ext cx="2294141" cy="474896"/>
      </dsp:txXfrm>
    </dsp:sp>
    <dsp:sp modelId="{92477291-DA0B-4ECD-9AB7-C8026D553110}">
      <dsp:nvSpPr>
        <dsp:cNvPr id="0" name=""/>
        <dsp:cNvSpPr/>
      </dsp:nvSpPr>
      <dsp:spPr>
        <a:xfrm>
          <a:off x="3778193" y="949793"/>
          <a:ext cx="2294141" cy="4748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Vision qu’ elle en a 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Comment le sait elle?</a:t>
          </a:r>
          <a:endParaRPr lang="fr-FR" sz="900" kern="1200" dirty="0"/>
        </a:p>
      </dsp:txBody>
      <dsp:txXfrm>
        <a:off x="3778193" y="949793"/>
        <a:ext cx="2294141" cy="474896"/>
      </dsp:txXfrm>
    </dsp:sp>
    <dsp:sp modelId="{4ED9F7AF-B729-4818-AE2B-4551BEAC18E3}">
      <dsp:nvSpPr>
        <dsp:cNvPr id="0" name=""/>
        <dsp:cNvSpPr/>
      </dsp:nvSpPr>
      <dsp:spPr>
        <a:xfrm>
          <a:off x="3778193" y="1899586"/>
          <a:ext cx="2294141" cy="4748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C est là qu’on négocie pour répondre à ses demandes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Motivation?</a:t>
          </a:r>
          <a:endParaRPr lang="fr-FR" sz="900" kern="1200" dirty="0"/>
        </a:p>
      </dsp:txBody>
      <dsp:txXfrm>
        <a:off x="3778193" y="1899586"/>
        <a:ext cx="2294141" cy="4748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F72BB8-2A73-4DAB-A67D-38725BB56934}">
      <dsp:nvSpPr>
        <dsp:cNvPr id="0" name=""/>
        <dsp:cNvSpPr/>
      </dsp:nvSpPr>
      <dsp:spPr>
        <a:xfrm>
          <a:off x="0" y="187423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5A147-6E02-4472-AB15-84B11483BE43}">
      <dsp:nvSpPr>
        <dsp:cNvPr id="0" name=""/>
        <dsp:cNvSpPr/>
      </dsp:nvSpPr>
      <dsp:spPr>
        <a:xfrm>
          <a:off x="1828800" y="187423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Repérer des compétences à acquérir ou renforcer</a:t>
          </a:r>
          <a:endParaRPr lang="fr-FR" sz="1500" kern="1200" dirty="0"/>
        </a:p>
      </dsp:txBody>
      <dsp:txXfrm>
        <a:off x="1828800" y="187423"/>
        <a:ext cx="2133600" cy="777239"/>
      </dsp:txXfrm>
    </dsp:sp>
    <dsp:sp modelId="{A8F6C59F-041D-459B-8E12-18F578C57D42}">
      <dsp:nvSpPr>
        <dsp:cNvPr id="0" name=""/>
        <dsp:cNvSpPr/>
      </dsp:nvSpPr>
      <dsp:spPr>
        <a:xfrm>
          <a:off x="480059" y="964663"/>
          <a:ext cx="2697480" cy="26974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9A728-FC48-4511-B4FB-57CB7EF46BE7}">
      <dsp:nvSpPr>
        <dsp:cNvPr id="0" name=""/>
        <dsp:cNvSpPr/>
      </dsp:nvSpPr>
      <dsp:spPr>
        <a:xfrm>
          <a:off x="1828800" y="964663"/>
          <a:ext cx="4267200" cy="2697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Choisir des compétences prioritaires avec la personne BP</a:t>
          </a:r>
          <a:endParaRPr lang="fr-FR" sz="1500" kern="1200" dirty="0"/>
        </a:p>
      </dsp:txBody>
      <dsp:txXfrm>
        <a:off x="1828800" y="964663"/>
        <a:ext cx="2133600" cy="777240"/>
      </dsp:txXfrm>
    </dsp:sp>
    <dsp:sp modelId="{BBF3BAE9-B09B-4C26-8872-CE26770C3390}">
      <dsp:nvSpPr>
        <dsp:cNvPr id="0" name=""/>
        <dsp:cNvSpPr/>
      </dsp:nvSpPr>
      <dsp:spPr>
        <a:xfrm>
          <a:off x="960120" y="1741904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79B6E-5869-4053-9687-C31971A05735}">
      <dsp:nvSpPr>
        <dsp:cNvPr id="0" name=""/>
        <dsp:cNvSpPr/>
      </dsp:nvSpPr>
      <dsp:spPr>
        <a:xfrm>
          <a:off x="1828800" y="1741904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Définir avec elle des objectifs réalisables et réalistes </a:t>
          </a:r>
          <a:endParaRPr lang="fr-FR" sz="1500" kern="1200" dirty="0"/>
        </a:p>
      </dsp:txBody>
      <dsp:txXfrm>
        <a:off x="1828800" y="1741904"/>
        <a:ext cx="2133600" cy="777240"/>
      </dsp:txXfrm>
    </dsp:sp>
    <dsp:sp modelId="{135CA7DE-6E08-4701-B705-D15EC485E19C}">
      <dsp:nvSpPr>
        <dsp:cNvPr id="0" name=""/>
        <dsp:cNvSpPr/>
      </dsp:nvSpPr>
      <dsp:spPr>
        <a:xfrm>
          <a:off x="1440180" y="2519144"/>
          <a:ext cx="777240" cy="7772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30B08-A95B-4B6C-83AB-B32A4330AE59}">
      <dsp:nvSpPr>
        <dsp:cNvPr id="0" name=""/>
        <dsp:cNvSpPr/>
      </dsp:nvSpPr>
      <dsp:spPr>
        <a:xfrm>
          <a:off x="1828800" y="2519144"/>
          <a:ext cx="4267200" cy="7772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	PLANIFIER LES ATELIERS NECESSAIRES SUR MESURE </a:t>
          </a:r>
          <a:endParaRPr lang="fr-FR" sz="1500" kern="1200" dirty="0"/>
        </a:p>
      </dsp:txBody>
      <dsp:txXfrm>
        <a:off x="1828800" y="2519144"/>
        <a:ext cx="2133600" cy="777240"/>
      </dsp:txXfrm>
    </dsp:sp>
    <dsp:sp modelId="{940501DB-0B8F-4B03-B200-6B8BE1102A1C}">
      <dsp:nvSpPr>
        <dsp:cNvPr id="0" name=""/>
        <dsp:cNvSpPr/>
      </dsp:nvSpPr>
      <dsp:spPr>
        <a:xfrm>
          <a:off x="3962400" y="187423"/>
          <a:ext cx="2133600" cy="7772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/>
        </a:p>
      </dsp:txBody>
      <dsp:txXfrm>
        <a:off x="3962400" y="187423"/>
        <a:ext cx="2133600" cy="777239"/>
      </dsp:txXfrm>
    </dsp:sp>
    <dsp:sp modelId="{11AE1FCB-7783-4C83-8B32-8880B15D5A92}">
      <dsp:nvSpPr>
        <dsp:cNvPr id="0" name=""/>
        <dsp:cNvSpPr/>
      </dsp:nvSpPr>
      <dsp:spPr>
        <a:xfrm>
          <a:off x="3962400" y="1741904"/>
          <a:ext cx="2133600" cy="7772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/>
        </a:p>
      </dsp:txBody>
      <dsp:txXfrm>
        <a:off x="3962400" y="1741904"/>
        <a:ext cx="2133600" cy="777240"/>
      </dsp:txXfrm>
    </dsp:sp>
    <dsp:sp modelId="{C3485B16-0DE6-4FB6-879C-9E90D0848A6C}">
      <dsp:nvSpPr>
        <dsp:cNvPr id="0" name=""/>
        <dsp:cNvSpPr/>
      </dsp:nvSpPr>
      <dsp:spPr>
        <a:xfrm>
          <a:off x="3962400" y="2519144"/>
          <a:ext cx="2133600" cy="7772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Individuels et ou collectifs 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/>
        </a:p>
      </dsp:txBody>
      <dsp:txXfrm>
        <a:off x="3962400" y="2519144"/>
        <a:ext cx="2133600" cy="777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A2E66-B628-4426-9F9B-3F4CBD9DDA34}" type="datetimeFigureOut">
              <a:rPr lang="fr-FR" smtClean="0"/>
              <a:pPr/>
              <a:t>29/03/2017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C0411-5A81-4235-85DB-F5AA7DD10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B613-CED4-43F7-A00C-2C7DC4121D01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28976-B122-46F7-8DC4-CCCF378AC739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FF6ED9-AE42-4650-A166-410798731358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CD639-092F-4650-B74E-0CED74BF3869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A16B6-EE5B-454A-82AE-55561EB39CE0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4FFDC-EFC2-4B01-958E-EDEECF9E0633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DC15E-123B-4053-ABC6-2E6FF6DB3184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F624A-145A-4DAD-A5CB-0EC1F5C035BE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A88C0-D8F9-4113-A8BB-4059B25F687A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95AD-CF35-4DCA-A7B9-0324C06E03FA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7FD13-1D34-4DFB-969A-401384AA5B99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9CAFD5-D1EF-4F1C-933C-7EC3B30637EA}" type="datetime1">
              <a:rPr lang="fr-FR" smtClean="0"/>
              <a:pPr/>
              <a:t>29/03/2017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wedg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908720"/>
            <a:ext cx="7291536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Education thérapeutique et troubles bipolaires   </a:t>
            </a:r>
            <a:br>
              <a:rPr lang="fr-FR" dirty="0" smtClean="0"/>
            </a:br>
            <a:r>
              <a:rPr lang="fr-FR" dirty="0" smtClean="0"/>
              <a:t>un outil de prévention?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3212976"/>
            <a:ext cx="6486544" cy="108012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Dr Diane  LEVY CHAVAGNAT</a:t>
            </a:r>
          </a:p>
          <a:p>
            <a:r>
              <a:rPr lang="fr-FR" dirty="0" smtClean="0"/>
              <a:t>Psychiatre</a:t>
            </a:r>
          </a:p>
          <a:p>
            <a:r>
              <a:rPr lang="fr-FR" dirty="0" smtClean="0"/>
              <a:t>Poitiers CH </a:t>
            </a:r>
            <a:r>
              <a:rPr lang="fr-FR" dirty="0" err="1" smtClean="0"/>
              <a:t>Laborit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48132" name="Picture 4" descr="Troubles bipola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2428875" cy="76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Image 7" descr="télécharg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0"/>
            <a:ext cx="3314700" cy="1095375"/>
          </a:xfrm>
          <a:prstGeom prst="rect">
            <a:avLst/>
          </a:prstGeom>
        </p:spPr>
      </p:pic>
      <p:pic>
        <p:nvPicPr>
          <p:cNvPr id="1026" name="Picture 2" descr="C:\Users\Diane\Desktop\bipo\JMB2017 AFICH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7351" y="3140968"/>
            <a:ext cx="3012889" cy="3382395"/>
          </a:xfrm>
          <a:prstGeom prst="rect">
            <a:avLst/>
          </a:prstGeom>
          <a:noFill/>
        </p:spPr>
      </p:pic>
      <p:pic>
        <p:nvPicPr>
          <p:cNvPr id="11" name="Image 10" descr="logo chl20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7" y="5212085"/>
            <a:ext cx="1368152" cy="1368152"/>
          </a:xfrm>
          <a:prstGeom prst="rect">
            <a:avLst/>
          </a:prstGeom>
        </p:spPr>
      </p:pic>
    </p:spTree>
  </p:cSld>
  <p:clrMapOvr>
    <a:masterClrMapping/>
  </p:clrMapOvr>
  <p:transition advTm="4524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Autour de 3 axes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Mise en œuvre d’un programme </a:t>
            </a:r>
            <a:br>
              <a:rPr lang="fr-FR" dirty="0" smtClean="0"/>
            </a:br>
            <a:r>
              <a:rPr lang="fr-FR" dirty="0" smtClean="0"/>
              <a:t>ETP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démarche doit être parfaitement personnalisée</a:t>
            </a:r>
          </a:p>
          <a:p>
            <a:r>
              <a:rPr lang="fr-FR" dirty="0" smtClean="0"/>
              <a:t>Elle passe par un moment clé celui du DIAGNOSTIC EDUCATIF	 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26369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Diagnostic éducatif initie le parcours éducatif et se termine par la définition des priorités d’apprentissage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699792" y="7173416"/>
          <a:ext cx="6779270" cy="208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faire ce diagnostic?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doit définir très CONCRETEMENT /personne BP</a:t>
            </a:r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graphicFrame>
        <p:nvGraphicFramePr>
          <p:cNvPr id="4" name="Diagramme 3"/>
          <p:cNvGraphicFramePr/>
          <p:nvPr/>
        </p:nvGraphicFramePr>
        <p:xfrm>
          <a:off x="1547664" y="2492896"/>
          <a:ext cx="6072336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Donc on arrive au programme personnalisé d’éducation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prendre du temps en séance individuelle pour: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graphicFrame>
        <p:nvGraphicFramePr>
          <p:cNvPr id="4" name="Diagramme 3"/>
          <p:cNvGraphicFramePr/>
          <p:nvPr/>
        </p:nvGraphicFramePr>
        <p:xfrm>
          <a:off x="1524000" y="2492896"/>
          <a:ext cx="60960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00223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Qui peut faire de l’ETP?</a:t>
            </a:r>
            <a:br>
              <a:rPr lang="fr-FR" dirty="0" smtClean="0"/>
            </a:br>
            <a:r>
              <a:rPr lang="fr-FR" dirty="0" smtClean="0"/>
              <a:t>Particularités de la psychiatrie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63326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Il est indispensable que les soignants « éducateurs » et aussi les représentants des usagers </a:t>
            </a:r>
            <a:r>
              <a:rPr lang="fr-FR" dirty="0" smtClean="0"/>
              <a:t>et des proches </a:t>
            </a:r>
            <a:r>
              <a:rPr lang="fr-FR" dirty="0" smtClean="0"/>
              <a:t>si </a:t>
            </a:r>
            <a:r>
              <a:rPr lang="fr-FR" dirty="0" smtClean="0"/>
              <a:t>possible aient les compétences pédagogiques acquises lors de formation adaptées (42 heures minimum requises par Organisme agréé) et aussi bien sur relationnelles (écoute active)</a:t>
            </a:r>
          </a:p>
          <a:p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Au cours de leurs cheminements les soignants constatent que la méconnaissance qu’ont les patients de leur maladie ne tient pas seulement au manque d’infos mais aussi au DENI de celle-ci et ceci souvent en lien avec des croyances erronées ou une absence de diagnostic clair donné par les médecin ou une peur des maladies dites « chroniques »   ;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Poitiers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 Programme  ETP Bipolaire </a:t>
            </a:r>
            <a:r>
              <a:rPr lang="fr-FR" dirty="0" smtClean="0"/>
              <a:t> porté par le CHL qui </a:t>
            </a:r>
            <a:r>
              <a:rPr lang="fr-FR" dirty="0" smtClean="0"/>
              <a:t>existe agréé par l’ARS en 2013 ,coordonné par un médecin psychiatre et nécessitant des équipes infirmières formées et des partenaires pour les différents ateliers ;</a:t>
            </a:r>
          </a:p>
          <a:p>
            <a:pPr>
              <a:buNone/>
            </a:pPr>
            <a:r>
              <a:rPr lang="fr-FR" dirty="0" smtClean="0"/>
              <a:t>Il a passé avec succès en 2017 son évaluation  quadriennale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Une équipe et des intervenants bénévoles :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Une équipe et des intervenants bénévoles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Pharmacien</a:t>
            </a:r>
          </a:p>
          <a:p>
            <a:r>
              <a:rPr lang="fr-FR" dirty="0" smtClean="0"/>
              <a:t>Psychiatres </a:t>
            </a:r>
          </a:p>
          <a:p>
            <a:r>
              <a:rPr lang="fr-FR" dirty="0" smtClean="0"/>
              <a:t>Diététicienne </a:t>
            </a:r>
          </a:p>
          <a:p>
            <a:r>
              <a:rPr lang="fr-FR" dirty="0" smtClean="0"/>
              <a:t>Psychomotricien relaxation</a:t>
            </a:r>
          </a:p>
          <a:p>
            <a:r>
              <a:rPr lang="fr-FR" dirty="0" smtClean="0"/>
              <a:t>Gérant de tutelle </a:t>
            </a:r>
          </a:p>
          <a:p>
            <a:r>
              <a:rPr lang="fr-FR" dirty="0" smtClean="0"/>
              <a:t>Médecin du travail</a:t>
            </a:r>
          </a:p>
          <a:p>
            <a:r>
              <a:rPr lang="fr-FR" dirty="0" smtClean="0"/>
              <a:t>Directeur organisme d’insertion </a:t>
            </a:r>
          </a:p>
          <a:p>
            <a:r>
              <a:rPr lang="fr-FR" dirty="0" smtClean="0"/>
              <a:t>Animateur éducation physique adaptée</a:t>
            </a:r>
          </a:p>
          <a:p>
            <a:r>
              <a:rPr lang="fr-FR" dirty="0" smtClean="0"/>
              <a:t>Association ARGOS 2001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Depuis 4 ans :</a:t>
            </a:r>
          </a:p>
          <a:p>
            <a:r>
              <a:rPr lang="fr-FR" dirty="0" smtClean="0"/>
              <a:t>Nouvel Atelier sur la personne âgée bipolaire </a:t>
            </a:r>
          </a:p>
          <a:p>
            <a:r>
              <a:rPr lang="fr-FR" dirty="0" smtClean="0"/>
              <a:t>Et sur la femme enceinte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3 </a:t>
            </a:r>
            <a:r>
              <a:rPr lang="fr-FR" dirty="0" err="1" smtClean="0"/>
              <a:t>èmes</a:t>
            </a:r>
            <a:r>
              <a:rPr lang="fr-FR" dirty="0" smtClean="0"/>
              <a:t> Journées mondiales des troubles bipolaires </a:t>
            </a:r>
            <a:br>
              <a:rPr lang="fr-FR" dirty="0" smtClean="0"/>
            </a:br>
            <a:r>
              <a:rPr lang="fr-FR" dirty="0" smtClean="0"/>
              <a:t>29/30 mars 2017</a:t>
            </a:r>
            <a:endParaRPr lang="fr-FR" dirty="0"/>
          </a:p>
        </p:txBody>
      </p:sp>
      <p:pic>
        <p:nvPicPr>
          <p:cNvPr id="8" name="Espace réservé du contenu 7" descr="140afc918f_tag-service-citation-monde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916832"/>
            <a:ext cx="6477471" cy="4858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ransition advTm="2824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Un groupe de 2h  par mois pendant 6 mois ,voire moins selon les ateliers choisis par le patient </a:t>
            </a:r>
          </a:p>
          <a:p>
            <a:r>
              <a:rPr lang="fr-FR" dirty="0" smtClean="0"/>
              <a:t>Groupe de 12 personnes maxi ,ouvert</a:t>
            </a:r>
          </a:p>
          <a:p>
            <a:r>
              <a:rPr lang="fr-FR" dirty="0" smtClean="0"/>
              <a:t>Importance du contrat individuel signé des 2 parties et charte de confidentialité </a:t>
            </a:r>
          </a:p>
          <a:p>
            <a:r>
              <a:rPr lang="fr-FR" dirty="0" smtClean="0"/>
              <a:t>Info au médecin traitant </a:t>
            </a:r>
          </a:p>
          <a:p>
            <a:r>
              <a:rPr lang="fr-FR" dirty="0" smtClean="0"/>
              <a:t>Dossier éducatif fait partie du dossier</a:t>
            </a:r>
          </a:p>
          <a:p>
            <a:r>
              <a:rPr lang="fr-FR" dirty="0" smtClean="0"/>
              <a:t>Évaluation indispensable après chaque atelier collective et individuelle pur faire progresser les ateliers  selon les demandes </a:t>
            </a:r>
          </a:p>
          <a:p>
            <a:r>
              <a:rPr lang="fr-FR" dirty="0" smtClean="0"/>
              <a:t>Evaluation annuelle globale et quadriennale obligatoire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différents ateliers proposés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Atelier 1: comprendre et vivre avec  sa maladie </a:t>
            </a:r>
          </a:p>
          <a:p>
            <a:pPr>
              <a:buNone/>
            </a:pPr>
            <a:r>
              <a:rPr lang="fr-FR" dirty="0" smtClean="0"/>
              <a:t>-6 séances de 2h :</a:t>
            </a:r>
          </a:p>
          <a:p>
            <a:r>
              <a:rPr lang="fr-FR" b="1" dirty="0" smtClean="0"/>
              <a:t>Atelier </a:t>
            </a:r>
            <a:r>
              <a:rPr lang="fr-FR" b="1" dirty="0" smtClean="0"/>
              <a:t>2 :connaissance </a:t>
            </a:r>
            <a:r>
              <a:rPr lang="fr-FR" b="1" dirty="0" smtClean="0"/>
              <a:t>de mon traitement </a:t>
            </a:r>
          </a:p>
          <a:p>
            <a:r>
              <a:rPr lang="fr-FR" dirty="0" smtClean="0"/>
              <a:t>-2 séances :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Atelier 3: la connaissance de mon corps et de ses besoins </a:t>
            </a:r>
          </a:p>
          <a:p>
            <a:r>
              <a:rPr lang="fr-FR" dirty="0" smtClean="0"/>
              <a:t>-4 séances</a:t>
            </a:r>
          </a:p>
          <a:p>
            <a:r>
              <a:rPr lang="fr-FR" dirty="0" smtClean="0"/>
              <a:t>Bientôt 6 séances en 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Atelier 4 :emploi, habitat, ressources soutien ,mes droits :à qui m’adresser ?</a:t>
            </a:r>
          </a:p>
          <a:p>
            <a:pPr>
              <a:buNone/>
            </a:pPr>
            <a:r>
              <a:rPr lang="fr-FR" dirty="0" smtClean="0"/>
              <a:t>4 séances   :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Atelier 5: proches et patients comment vivre avec ma maladie ?</a:t>
            </a:r>
          </a:p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prévention précoce </a:t>
            </a:r>
            <a:br>
              <a:rPr lang="fr-FR" dirty="0" smtClean="0"/>
            </a:br>
            <a:r>
              <a:rPr lang="fr-FR" dirty="0" smtClean="0"/>
              <a:t>la détection de la maladie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988840"/>
            <a:ext cx="7458032" cy="4259560"/>
          </a:xfrm>
        </p:spPr>
        <p:txBody>
          <a:bodyPr/>
          <a:lstStyle/>
          <a:p>
            <a:r>
              <a:rPr lang="fr-FR" dirty="0" smtClean="0"/>
              <a:t>Lutter contre le diagnostic tardif 8/10 ans </a:t>
            </a:r>
          </a:p>
          <a:p>
            <a:r>
              <a:rPr lang="fr-FR" dirty="0" smtClean="0"/>
              <a:t>Mais le troubles bipolaire prends de nombreuses formes et il y a des </a:t>
            </a:r>
            <a:r>
              <a:rPr lang="fr-FR" dirty="0" err="1" smtClean="0"/>
              <a:t>comorbidités</a:t>
            </a:r>
            <a:r>
              <a:rPr lang="fr-FR" dirty="0" smtClean="0"/>
              <a:t> </a:t>
            </a:r>
          </a:p>
          <a:p>
            <a:r>
              <a:rPr lang="fr-FR" dirty="0" smtClean="0"/>
              <a:t>Améliorer la formation des médecins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Définition de la Prévention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 Première définition dans la Loi du 4 mars </a:t>
            </a:r>
          </a:p>
          <a:p>
            <a:pPr>
              <a:buNone/>
            </a:pPr>
            <a:r>
              <a:rPr lang="fr-FR" dirty="0" smtClean="0"/>
              <a:t>2002 relative aux droits des malades et à la </a:t>
            </a:r>
          </a:p>
          <a:p>
            <a:pPr>
              <a:buNone/>
            </a:pPr>
            <a:r>
              <a:rPr lang="fr-FR" dirty="0" smtClean="0"/>
              <a:t>qualité du système de santé (Article L1417-1)</a:t>
            </a:r>
          </a:p>
          <a:p>
            <a:pPr>
              <a:buNone/>
            </a:pPr>
            <a:r>
              <a:rPr lang="fr-FR" dirty="0" smtClean="0"/>
              <a:t> « La politique de prévention a pour but </a:t>
            </a:r>
          </a:p>
          <a:p>
            <a:pPr>
              <a:buNone/>
            </a:pPr>
            <a:r>
              <a:rPr lang="fr-FR" dirty="0" smtClean="0"/>
              <a:t>d'améliorer l'état de santé de la population</a:t>
            </a:r>
          </a:p>
          <a:p>
            <a:pPr>
              <a:buNone/>
            </a:pPr>
            <a:r>
              <a:rPr lang="fr-FR" dirty="0" smtClean="0"/>
              <a:t>en évitant l'apparition, le développement ou </a:t>
            </a:r>
          </a:p>
          <a:p>
            <a:pPr>
              <a:buNone/>
            </a:pPr>
            <a:r>
              <a:rPr lang="fr-FR" dirty="0" smtClean="0"/>
              <a:t>l'aggravation des maladies ou accidents et </a:t>
            </a:r>
          </a:p>
          <a:p>
            <a:pPr>
              <a:buNone/>
            </a:pPr>
            <a:r>
              <a:rPr lang="fr-FR" dirty="0" smtClean="0"/>
              <a:t>en favorisant les comportements individuels</a:t>
            </a:r>
          </a:p>
          <a:p>
            <a:pPr>
              <a:buNone/>
            </a:pPr>
            <a:r>
              <a:rPr lang="fr-FR" dirty="0" smtClean="0"/>
              <a:t>et collectifs pouvant contribuer à réduire le </a:t>
            </a:r>
          </a:p>
          <a:p>
            <a:pPr>
              <a:buNone/>
            </a:pPr>
            <a:r>
              <a:rPr lang="fr-FR" dirty="0" smtClean="0"/>
              <a:t>risque de maladie et d'accident »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/>
              <a:t> Ensemble des mesures </a:t>
            </a:r>
            <a:r>
              <a:rPr lang="fr-FR" dirty="0" smtClean="0"/>
              <a:t>qui visent à réduire </a:t>
            </a:r>
          </a:p>
          <a:p>
            <a:pPr>
              <a:buNone/>
            </a:pPr>
            <a:r>
              <a:rPr lang="fr-FR" dirty="0" smtClean="0"/>
              <a:t>le nombre et la gravité des maladies ou des </a:t>
            </a:r>
          </a:p>
          <a:p>
            <a:pPr>
              <a:buNone/>
            </a:pPr>
            <a:r>
              <a:rPr lang="fr-FR" dirty="0" smtClean="0"/>
              <a:t>accidents </a:t>
            </a:r>
          </a:p>
          <a:p>
            <a:pPr>
              <a:buNone/>
            </a:pPr>
            <a:r>
              <a:rPr lang="fr-FR" b="1" dirty="0" smtClean="0"/>
              <a:t> Mesures traditionnelles</a:t>
            </a:r>
          </a:p>
          <a:p>
            <a:pPr>
              <a:buNone/>
            </a:pPr>
            <a:r>
              <a:rPr lang="fr-FR" dirty="0" smtClean="0"/>
              <a:t>    Actes médicaux individuels</a:t>
            </a:r>
          </a:p>
          <a:p>
            <a:pPr>
              <a:buNone/>
            </a:pPr>
            <a:r>
              <a:rPr lang="fr-FR" dirty="0" smtClean="0"/>
              <a:t>    Génie sanitaire (portée collective)</a:t>
            </a:r>
          </a:p>
          <a:p>
            <a:pPr>
              <a:buNone/>
            </a:pPr>
            <a:r>
              <a:rPr lang="fr-FR" dirty="0" smtClean="0"/>
              <a:t>    Mesures légales</a:t>
            </a:r>
          </a:p>
          <a:p>
            <a:pPr>
              <a:buNone/>
            </a:pPr>
            <a:r>
              <a:rPr lang="fr-FR" dirty="0" smtClean="0"/>
              <a:t>    Mesures socio-économiques</a:t>
            </a:r>
          </a:p>
          <a:p>
            <a:pPr>
              <a:buNone/>
            </a:pPr>
            <a:r>
              <a:rPr lang="fr-FR" b="1" dirty="0" smtClean="0"/>
              <a:t> Mesures plus récentes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 Éducation pour la santé</a:t>
            </a:r>
          </a:p>
          <a:p>
            <a:pPr>
              <a:buNone/>
            </a:pPr>
            <a:r>
              <a:rPr lang="fr-FR" dirty="0" smtClean="0"/>
              <a:t>     Psychologie</a:t>
            </a:r>
          </a:p>
          <a:p>
            <a:pPr>
              <a:buNone/>
            </a:pPr>
            <a:r>
              <a:rPr lang="fr-FR" dirty="0" smtClean="0"/>
              <a:t>     Sociologie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Classification de la Prévention OMS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 Primaire </a:t>
            </a:r>
          </a:p>
          <a:p>
            <a:pPr>
              <a:buNone/>
            </a:pPr>
            <a:r>
              <a:rPr lang="fr-FR" dirty="0" smtClean="0"/>
              <a:t>      Population saine</a:t>
            </a:r>
          </a:p>
          <a:p>
            <a:pPr>
              <a:buNone/>
            </a:pPr>
            <a:r>
              <a:rPr lang="fr-FR" dirty="0" smtClean="0"/>
              <a:t>      Réduire l’incidence maladie</a:t>
            </a:r>
          </a:p>
          <a:p>
            <a:pPr>
              <a:buNone/>
            </a:pPr>
            <a:r>
              <a:rPr lang="fr-FR" b="1" dirty="0" smtClean="0"/>
              <a:t> Secondaire</a:t>
            </a:r>
          </a:p>
          <a:p>
            <a:pPr>
              <a:buNone/>
            </a:pPr>
            <a:r>
              <a:rPr lang="fr-FR" dirty="0" smtClean="0"/>
              <a:t>      Population malade </a:t>
            </a:r>
            <a:r>
              <a:rPr lang="fr-FR" dirty="0" err="1" smtClean="0"/>
              <a:t>asymtomatique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 Réduire la prévalence : détecter et traiter  précocement (dépistage)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 Tertiaire</a:t>
            </a:r>
          </a:p>
          <a:p>
            <a:pPr>
              <a:buNone/>
            </a:pPr>
            <a:r>
              <a:rPr lang="fr-FR" dirty="0" smtClean="0"/>
              <a:t>      Population malade </a:t>
            </a:r>
            <a:r>
              <a:rPr lang="fr-FR" dirty="0" err="1" smtClean="0">
                <a:solidFill>
                  <a:srgbClr val="FF0000"/>
                </a:solidFill>
              </a:rPr>
              <a:t>symtomatique</a:t>
            </a:r>
            <a:r>
              <a:rPr lang="fr-FR" dirty="0" smtClean="0">
                <a:solidFill>
                  <a:srgbClr val="FF0000"/>
                </a:solidFill>
              </a:rPr>
              <a:t> BP</a:t>
            </a:r>
          </a:p>
          <a:p>
            <a:pPr>
              <a:buNone/>
            </a:pPr>
            <a:r>
              <a:rPr lang="fr-FR" dirty="0" smtClean="0"/>
              <a:t>      Réduire progression et complications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EXEMPLE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b="1" dirty="0" smtClean="0"/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 Prévention I</a:t>
            </a:r>
          </a:p>
          <a:p>
            <a:pPr>
              <a:buNone/>
            </a:pPr>
            <a:r>
              <a:rPr lang="fr-FR" dirty="0" smtClean="0"/>
              <a:t>Action anti-tabac dans une école</a:t>
            </a:r>
          </a:p>
          <a:p>
            <a:pPr>
              <a:buNone/>
            </a:pPr>
            <a:r>
              <a:rPr lang="fr-FR" b="1" dirty="0" smtClean="0"/>
              <a:t>Prévention II </a:t>
            </a:r>
          </a:p>
          <a:p>
            <a:pPr>
              <a:buNone/>
            </a:pPr>
            <a:r>
              <a:rPr lang="fr-FR" dirty="0" smtClean="0"/>
              <a:t>Action anti-tabac auprès de fumeurs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Prévention III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Education thérapeutique du patient atteint de maladie chronique </a:t>
            </a:r>
            <a:r>
              <a:rPr lang="fr-FR" dirty="0" smtClean="0">
                <a:solidFill>
                  <a:srgbClr val="FF0000"/>
                </a:solidFill>
              </a:rPr>
              <a:t> comme BP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Rappel sur troubles bipolaires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Définition: un trouble de l’humeur se caractérisant par des variations anormales de l’humeur :alternance de périodes d’excitation (manie ou hypomanie) et de dépression plus ou moins sévère entrecoupées de période de stabilité;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BP 1: 1% dans le monde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BP1+II: 3 à 5%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Mortalité 2 à 3 fois plus haute que population générale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Risque suicidaire important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Diagnostic tardif (8 à 10 ans évolution )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Conséquence sur vie affective ,familiale, socio professionnelle..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  <p:transition advTm="8767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Nouvelle classification de la </a:t>
            </a:r>
            <a:br>
              <a:rPr lang="fr-FR" dirty="0" smtClean="0"/>
            </a:br>
            <a:r>
              <a:rPr lang="fr-FR" dirty="0" smtClean="0"/>
              <a:t>prévention (Gordon, San Marco)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 Prévention universelle</a:t>
            </a:r>
          </a:p>
          <a:p>
            <a:r>
              <a:rPr lang="fr-FR" dirty="0" smtClean="0"/>
              <a:t> Pour tous, quel que soit son état de santé</a:t>
            </a:r>
          </a:p>
          <a:p>
            <a:r>
              <a:rPr lang="fr-FR" dirty="0" smtClean="0"/>
              <a:t> Éducation pour la santé - Promotion de la santé</a:t>
            </a:r>
          </a:p>
          <a:p>
            <a:r>
              <a:rPr lang="fr-FR" dirty="0" smtClean="0"/>
              <a:t> Ex : grandes règles d’hygiène alimentaire (PNNS)</a:t>
            </a:r>
          </a:p>
          <a:p>
            <a:r>
              <a:rPr lang="fr-FR" b="1" dirty="0" smtClean="0"/>
              <a:t> Prévention sélective</a:t>
            </a:r>
          </a:p>
          <a:p>
            <a:r>
              <a:rPr lang="fr-FR" dirty="0" smtClean="0"/>
              <a:t> Pour les sujets exposés</a:t>
            </a:r>
          </a:p>
          <a:p>
            <a:r>
              <a:rPr lang="fr-FR" dirty="0" smtClean="0"/>
              <a:t> Prévention des maladies</a:t>
            </a:r>
          </a:p>
          <a:p>
            <a:r>
              <a:rPr lang="fr-FR" dirty="0" smtClean="0"/>
              <a:t> Ex: vaccinations (enfants, voyageurs), port de la ceinture </a:t>
            </a:r>
          </a:p>
          <a:p>
            <a:r>
              <a:rPr lang="fr-FR" dirty="0" smtClean="0"/>
              <a:t>de sécurité (automobilistes)</a:t>
            </a:r>
          </a:p>
          <a:p>
            <a:r>
              <a:rPr lang="fr-FR" b="1" dirty="0" smtClean="0"/>
              <a:t> Prévention ciblée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Pour les malades</a:t>
            </a:r>
          </a:p>
          <a:p>
            <a:r>
              <a:rPr lang="fr-FR" dirty="0" smtClean="0"/>
              <a:t> Apprendre à gérer le traitement pour éviter la survenue de complications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Éducation thérapeutique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 Cette classification est non plus basée sur le moment de l’intervention mais sur la population à laquelle elle s’applique (cible)</a:t>
            </a:r>
          </a:p>
          <a:p>
            <a:pPr>
              <a:buNone/>
            </a:pPr>
            <a:r>
              <a:rPr lang="fr-FR" dirty="0" smtClean="0"/>
              <a:t> Elle supprime la dichotomie entre soin </a:t>
            </a:r>
          </a:p>
          <a:p>
            <a:pPr>
              <a:buNone/>
            </a:pPr>
            <a:r>
              <a:rPr lang="fr-FR" dirty="0" smtClean="0"/>
              <a:t>et prévention</a:t>
            </a:r>
          </a:p>
          <a:p>
            <a:pPr>
              <a:buNone/>
            </a:pPr>
            <a:r>
              <a:rPr lang="fr-FR" dirty="0" smtClean="0"/>
              <a:t> </a:t>
            </a:r>
            <a:r>
              <a:rPr lang="fr-FR" dirty="0" smtClean="0">
                <a:solidFill>
                  <a:srgbClr val="FF0000"/>
                </a:solidFill>
              </a:rPr>
              <a:t>Elle est fondée sur l’appropriation de sa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santé par la population cible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 TBP par son aspect chronique représente un maladie où la nécessité de l’ETP est évidente </a:t>
            </a:r>
          </a:p>
          <a:p>
            <a:r>
              <a:rPr lang="fr-FR" dirty="0" smtClean="0"/>
              <a:t>La difficulté étant la fluctuation de l’adhésion du patient selon son humeur </a:t>
            </a:r>
          </a:p>
          <a:p>
            <a:r>
              <a:rPr lang="fr-FR" dirty="0" smtClean="0"/>
              <a:t>L’ETP devrait être offerte au plus grand nombre de patients à tous les stades de la maladie</a:t>
            </a:r>
          </a:p>
          <a:p>
            <a:r>
              <a:rPr lang="fr-FR" dirty="0" smtClean="0"/>
              <a:t>Elle s intègrera aux soins et s’appuie sur les associations d’usagers et en lien avec l’ info donnée au médecin traitant </a:t>
            </a:r>
          </a:p>
          <a:p>
            <a:r>
              <a:rPr lang="fr-FR" dirty="0" smtClean="0"/>
              <a:t>De nombreuses études internationales ont prouvé son efficacité </a:t>
            </a:r>
            <a:r>
              <a:rPr lang="fr-FR" dirty="0" smtClean="0">
                <a:solidFill>
                  <a:srgbClr val="FF0000"/>
                </a:solidFill>
              </a:rPr>
              <a:t>sur les préventions des rechutes et la qualité de vie </a:t>
            </a:r>
          </a:p>
          <a:p>
            <a:r>
              <a:rPr lang="fr-FR" dirty="0" smtClean="0"/>
              <a:t>Elle doit par son évaluation être en adaptation perpétuelle au service des personnes  bipolaires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image_bipolai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19399" y="2420889"/>
            <a:ext cx="5916897" cy="3108878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ransition advTm="7987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Des hauts et des bas </a:t>
            </a:r>
            <a:endParaRPr lang="fr-FR" dirty="0"/>
          </a:p>
        </p:txBody>
      </p:sp>
      <p:pic>
        <p:nvPicPr>
          <p:cNvPr id="1026" name="Picture 2" descr="C:\Users\Diane\Desktop\bipo\symptome-trouble-bipolai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79775" y="2028825"/>
            <a:ext cx="3810000" cy="3638550"/>
          </a:xfrm>
          <a:prstGeom prst="rect">
            <a:avLst/>
          </a:prstGeom>
          <a:noFill/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  <p:transition advTm="1326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13913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Education thérapeutique du patient</a:t>
            </a:r>
            <a:br>
              <a:rPr lang="fr-FR" dirty="0" smtClean="0"/>
            </a:br>
            <a:r>
              <a:rPr lang="fr-FR" dirty="0" smtClean="0"/>
              <a:t>Définition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2204864"/>
            <a:ext cx="7530040" cy="404353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OMS(1998) :  « aider les patient à maintenir ou acquérir des compétences dont ils ont besoin pour gérer au mieux leur vie avec une maladie chronique » </a:t>
            </a:r>
          </a:p>
          <a:p>
            <a:r>
              <a:rPr lang="fr-FR" dirty="0" smtClean="0"/>
              <a:t>L’ETP fait donc partie intégrante et de manière permanente de la prise en charge du patient</a:t>
            </a:r>
          </a:p>
          <a:p>
            <a:r>
              <a:rPr lang="fr-FR" dirty="0" smtClean="0"/>
              <a:t>Ainsi le patient au sein de sa famille ou son entourage aspire 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A MIEUX VIVRE AVEC SA MALADIE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  <p:transition advTm="18299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AVANT …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2123728" y="2348880"/>
            <a:ext cx="4734272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 smtClean="0"/>
              <a:t>Le bon patient était, dans ce contexte, celui qui accepte les soins, qui finit par se soumettre aux prescriptions du médecin et qui accepte les recommandations « </a:t>
            </a:r>
            <a:r>
              <a:rPr lang="fr-FR" sz="2400" i="1" dirty="0" smtClean="0"/>
              <a:t>ok, je suis malade, vous savez de quoi je souffre, je fais ce que vous dites</a:t>
            </a:r>
            <a:r>
              <a:rPr lang="fr-FR" sz="2400" dirty="0" smtClean="0"/>
              <a:t>... »     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 smtClean="0"/>
              <a:t>Il apparaît que cela n'est pas suffisant</a:t>
            </a:r>
            <a:r>
              <a:rPr lang="fr-FR" sz="2400" dirty="0" smtClean="0"/>
              <a:t> !!</a:t>
            </a:r>
            <a:endParaRPr lang="fr-FR" sz="2400" dirty="0"/>
          </a:p>
        </p:txBody>
      </p:sp>
    </p:spTree>
  </p:cSld>
  <p:clrMapOvr>
    <a:masterClrMapping/>
  </p:clrMapOvr>
  <p:transition advTm="5678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  <a:t/>
            </a:r>
            <a:b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</a:br>
            <a: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  <a:t/>
            </a:r>
            <a:b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</a:br>
            <a:r>
              <a:rPr lang="fr-FR" sz="3600" dirty="0" smtClean="0">
                <a:solidFill>
                  <a:srgbClr val="0070C0"/>
                </a:solidFill>
                <a:latin typeface="Georgia" pitchFamily="16" charset="0"/>
              </a:rPr>
              <a:t>AUJOURD’HUI 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idx="4294967295"/>
          </p:nvPr>
        </p:nvSpPr>
        <p:spPr>
          <a:xfrm>
            <a:off x="1043608" y="1772817"/>
            <a:ext cx="7185992" cy="4551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535353"/>
                </a:solidFill>
              </a:rPr>
              <a:t>1) Ne plus considérer le patient comme objet de soins, mais comme </a:t>
            </a:r>
            <a:r>
              <a:rPr lang="fr-FR" sz="2400" dirty="0" smtClean="0">
                <a:solidFill>
                  <a:srgbClr val="0070C0"/>
                </a:solidFill>
              </a:rPr>
              <a:t>sujet de sa santé et acteur de sa maladie </a:t>
            </a: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</a:t>
            </a:r>
            <a:r>
              <a:rPr lang="fr-FR" sz="2400" dirty="0" smtClean="0">
                <a:solidFill>
                  <a:srgbClr val="535353"/>
                </a:solidFill>
              </a:rPr>
              <a:t>2) Passer d’un modèle de prescription à un modèle </a:t>
            </a:r>
            <a:r>
              <a:rPr lang="fr-FR" sz="2400" dirty="0" smtClean="0">
                <a:solidFill>
                  <a:srgbClr val="FF0000"/>
                </a:solidFill>
              </a:rPr>
              <a:t>d’éducation</a:t>
            </a:r>
            <a:r>
              <a:rPr lang="fr-FR" sz="2400" dirty="0" smtClean="0">
                <a:solidFill>
                  <a:srgbClr val="535353"/>
                </a:solidFill>
              </a:rPr>
              <a:t>, </a:t>
            </a:r>
          </a:p>
          <a:p>
            <a:pPr>
              <a:buNone/>
            </a:pPr>
            <a:r>
              <a:rPr lang="fr-FR" sz="2400" dirty="0" smtClean="0">
                <a:solidFill>
                  <a:srgbClr val="535353"/>
                </a:solidFill>
              </a:rPr>
              <a:t>    3) Ne plus être centré sur le soin curatif, mais sur la promotion de la santé.et la prévention secondaire </a:t>
            </a:r>
          </a:p>
          <a:p>
            <a:pPr>
              <a:buNone/>
            </a:pPr>
            <a:r>
              <a:rPr lang="fr-FR" sz="2400" dirty="0" smtClean="0">
                <a:solidFill>
                  <a:srgbClr val="535353"/>
                </a:solidFill>
              </a:rPr>
              <a:t>   4)Passer à la médecine personnalisée </a:t>
            </a:r>
          </a:p>
          <a:p>
            <a:pPr>
              <a:buNone/>
            </a:pPr>
            <a:r>
              <a:rPr lang="fr-FR" sz="7200" b="1" i="1" dirty="0" smtClean="0">
                <a:solidFill>
                  <a:srgbClr val="535353"/>
                </a:solidFill>
                <a:latin typeface="Georgia" pitchFamily="16" charset="0"/>
              </a:rPr>
              <a:t/>
            </a:r>
            <a:br>
              <a:rPr lang="fr-FR" sz="7200" b="1" i="1" dirty="0" smtClean="0">
                <a:solidFill>
                  <a:srgbClr val="535353"/>
                </a:solidFill>
                <a:latin typeface="Georgia" pitchFamily="16" charset="0"/>
              </a:rPr>
            </a:b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la démarche éducative qui est la bonne méthode  de manière à permettre des modifications durables d’attitudes et de comportement</a:t>
            </a:r>
          </a:p>
          <a:p>
            <a:r>
              <a:rPr lang="fr-FR" dirty="0" smtClean="0"/>
              <a:t>La personne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 toujours  </a:t>
            </a:r>
            <a:r>
              <a:rPr lang="fr-FR" dirty="0" smtClean="0"/>
              <a:t>des compétences et demandera à les développer pour </a:t>
            </a:r>
            <a:r>
              <a:rPr lang="fr-FR" b="1" dirty="0" smtClean="0"/>
              <a:t>améliorer sa qualité de vie</a:t>
            </a:r>
            <a:r>
              <a:rPr lang="fr-FR" dirty="0" smtClean="0"/>
              <a:t> autour des axes suivants 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30/03/2017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748</TotalTime>
  <Words>1373</Words>
  <Application>Microsoft Office PowerPoint</Application>
  <PresentationFormat>Affichage à l'écran (4:3)</PresentationFormat>
  <Paragraphs>239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Solstice</vt:lpstr>
      <vt:lpstr>Education thérapeutique et troubles bipolaires    un outil de prévention?</vt:lpstr>
      <vt:lpstr>3 èmes Journées mondiales des troubles bipolaires  29/30 mars 2017</vt:lpstr>
      <vt:lpstr>Rappel sur troubles bipolaires </vt:lpstr>
      <vt:lpstr>Diapositive 4</vt:lpstr>
      <vt:lpstr>Des hauts et des bas </vt:lpstr>
      <vt:lpstr>  Education thérapeutique du patient Définition </vt:lpstr>
      <vt:lpstr>AVANT …</vt:lpstr>
      <vt:lpstr>  AUJOURD’HUI </vt:lpstr>
      <vt:lpstr>COMMENT ?</vt:lpstr>
      <vt:lpstr>Autour de 3 axes </vt:lpstr>
      <vt:lpstr>Mise en œuvre d’un programme  ETP </vt:lpstr>
      <vt:lpstr>Diagnostic éducatif initie le parcours éducatif et se termine par la définition des priorités d’apprentissage  </vt:lpstr>
      <vt:lpstr>Comment faire ce diagnostic?</vt:lpstr>
      <vt:lpstr>Donc on arrive au programme personnalisé d’éducation </vt:lpstr>
      <vt:lpstr>Qui peut faire de l’ETP? Particularités de la psychiatrie </vt:lpstr>
      <vt:lpstr>Diapositive 16</vt:lpstr>
      <vt:lpstr>A Poitiers </vt:lpstr>
      <vt:lpstr>Une équipe et des intervenants bénévoles  </vt:lpstr>
      <vt:lpstr>Diapositive 19</vt:lpstr>
      <vt:lpstr>Diapositive 20</vt:lpstr>
      <vt:lpstr>Les différents ateliers proposés </vt:lpstr>
      <vt:lpstr>Diapositive 22</vt:lpstr>
      <vt:lpstr>Diapositive 23</vt:lpstr>
      <vt:lpstr>Diapositive 24</vt:lpstr>
      <vt:lpstr>La prévention précoce  la détection de la maladie </vt:lpstr>
      <vt:lpstr>Définition de la Prévention  </vt:lpstr>
      <vt:lpstr>Diapositive 27</vt:lpstr>
      <vt:lpstr>Classification de la Prévention OMS </vt:lpstr>
      <vt:lpstr> EXEMPLE  </vt:lpstr>
      <vt:lpstr>Nouvelle classification de la  prévention (Gordon, San Marco) </vt:lpstr>
      <vt:lpstr>Diapositive 31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thérapeutique du patient bipolaire :projet du CHH Laborit Poitiers</dc:title>
  <dc:creator>Diane</dc:creator>
  <cp:lastModifiedBy>Diane</cp:lastModifiedBy>
  <cp:revision>123</cp:revision>
  <dcterms:created xsi:type="dcterms:W3CDTF">2012-05-06T19:41:05Z</dcterms:created>
  <dcterms:modified xsi:type="dcterms:W3CDTF">2017-03-29T20:56:10Z</dcterms:modified>
</cp:coreProperties>
</file>