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344" r:id="rId2"/>
    <p:sldId id="330" r:id="rId3"/>
    <p:sldId id="418" r:id="rId4"/>
    <p:sldId id="444" r:id="rId5"/>
    <p:sldId id="445" r:id="rId6"/>
    <p:sldId id="446" r:id="rId7"/>
    <p:sldId id="450" r:id="rId8"/>
    <p:sldId id="449" r:id="rId9"/>
    <p:sldId id="44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15D9-B5B7-4C2D-883E-3BADCCC3EB52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845F-95B7-46A5-84D9-380D4DCCB61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1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D07562A-71D6-45F4-9E44-DDFBBB844774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1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9333A906-89AA-4D11-AD7C-222E1FBECF23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9E7C816B-761F-4590-868A-658DF77CF447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236BB364-96CC-4FED-86C6-7705A6B37C9B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09B69946-27AD-490E-98FE-CB0E27261623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en-US"/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3893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72F8CDB-E951-4E16-ACF6-8BFB1C28FD32}" type="slidenum">
              <a:rPr lang="fr-FR" altLang="en-US"/>
              <a:pPr eaLnBrk="1" hangingPunct="1"/>
              <a:t>6</a:t>
            </a:fld>
            <a:endParaRPr lang="fr-FR" alt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6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2488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5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3C66D1B-584A-4C02-92F0-A7CA24AF14C0}" type="slidenum">
              <a:rPr lang="fr-FR" altLang="en-US"/>
              <a:pPr eaLnBrk="1" hangingPunct="1"/>
              <a:t>8</a:t>
            </a:fld>
            <a:endParaRPr lang="fr-FR" alt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D07562A-71D6-45F4-9E44-DDFBBB844774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9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9333A906-89AA-4D11-AD7C-222E1FBECF23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9E7C816B-761F-4590-868A-658DF77CF447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236BB364-96CC-4FED-86C6-7705A6B37C9B}" type="slidenum">
              <a:rPr lang="en-GB" altLang="en-US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09B69946-27AD-490E-98FE-CB0E27261623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en-US"/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914400" y="4343400"/>
            <a:ext cx="5026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65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6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1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9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8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5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0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5428-F667-48A4-868B-198B3D0CBF6D}" type="datetimeFigureOut">
              <a:rPr lang="en-GB" smtClean="0"/>
              <a:pPr/>
              <a:t>06/04/2017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31D0-363B-4BAD-A884-FA8E61128FB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6271" y="-2748756"/>
            <a:ext cx="1207945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b="1" dirty="0">
                <a:solidFill>
                  <a:srgbClr val="000000"/>
                </a:solidFill>
              </a:rPr>
              <a:t/>
            </a:r>
            <a:br>
              <a:rPr lang="en-GB" altLang="en-US" b="1" dirty="0">
                <a:solidFill>
                  <a:srgbClr val="000000"/>
                </a:solidFill>
              </a:rPr>
            </a:br>
            <a:r>
              <a:rPr lang="en-GB" altLang="en-US" b="1" dirty="0">
                <a:solidFill>
                  <a:srgbClr val="000000"/>
                </a:solidFill>
              </a:rPr>
              <a:t/>
            </a:r>
            <a:br>
              <a:rPr lang="en-GB" altLang="en-US" b="1" dirty="0">
                <a:solidFill>
                  <a:srgbClr val="000000"/>
                </a:solidFill>
              </a:rPr>
            </a:br>
            <a:r>
              <a:rPr lang="fr-FR" altLang="en-US" sz="4000" b="1" dirty="0" smtClean="0">
                <a:solidFill>
                  <a:srgbClr val="000000"/>
                </a:solidFill>
              </a:rPr>
              <a:t>Clin d’œil aux pathologies oculaires</a:t>
            </a:r>
            <a:r>
              <a:rPr lang="en-GB" altLang="en-US" sz="1800" b="1" dirty="0">
                <a:solidFill>
                  <a:srgbClr val="000000"/>
                </a:solidFill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</a:rPr>
            </a:b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0" y="2696109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en-GB" altLang="en-US" sz="2800" b="1" dirty="0" err="1">
                <a:solidFill>
                  <a:srgbClr val="000000"/>
                </a:solidFill>
              </a:rPr>
              <a:t>Pr</a:t>
            </a:r>
            <a:r>
              <a:rPr lang="en-GB" altLang="en-US" sz="2800" b="1" dirty="0">
                <a:solidFill>
                  <a:srgbClr val="000000"/>
                </a:solidFill>
              </a:rPr>
              <a:t> Nicolas</a:t>
            </a:r>
            <a:r>
              <a:rPr lang="en-GB" altLang="en-US" sz="3200" b="1" dirty="0">
                <a:solidFill>
                  <a:srgbClr val="000000"/>
                </a:solidFill>
              </a:rPr>
              <a:t> </a:t>
            </a:r>
            <a:r>
              <a:rPr lang="en-GB" altLang="en-US" sz="3000" b="1" dirty="0">
                <a:solidFill>
                  <a:srgbClr val="000000"/>
                </a:solidFill>
              </a:rPr>
              <a:t>LEVEZIEL</a:t>
            </a:r>
          </a:p>
          <a:p>
            <a:pPr algn="ctr" eaLnBrk="1" hangingPunct="1">
              <a:spcBef>
                <a:spcPts val="800"/>
              </a:spcBef>
            </a:pPr>
            <a:endParaRPr lang="en-GB" altLang="en-US" sz="32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GB" altLang="en-US" sz="2800" b="1" dirty="0">
                <a:solidFill>
                  <a:srgbClr val="000000"/>
                </a:solidFill>
              </a:rPr>
              <a:t>CHU de Poitiers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929189"/>
            <a:ext cx="1824038" cy="14684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572001"/>
            <a:ext cx="1295400" cy="1901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06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14933" t="10432" r="35052" b="11955"/>
          <a:stretch/>
        </p:blipFill>
        <p:spPr>
          <a:xfrm>
            <a:off x="264581" y="0"/>
            <a:ext cx="7594514" cy="66258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r="3398" b="11589"/>
          <a:stretch/>
        </p:blipFill>
        <p:spPr>
          <a:xfrm>
            <a:off x="7036440" y="1899138"/>
            <a:ext cx="5005505" cy="35106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81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5123" name="Espace réservé du contenu 3" descr="DMLA atroph_HAYRAULTM_0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7"/>
          <a:stretch>
            <a:fillRect/>
          </a:stretch>
        </p:blipFill>
        <p:spPr>
          <a:xfrm>
            <a:off x="8159750" y="2665413"/>
            <a:ext cx="1874838" cy="1866900"/>
          </a:xfrm>
        </p:spPr>
      </p:pic>
      <p:pic>
        <p:nvPicPr>
          <p:cNvPr id="5124" name="Image 6" descr="DMLA atroph_HAYRAULTM_003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6"/>
          <a:stretch>
            <a:fillRect/>
          </a:stretch>
        </p:blipFill>
        <p:spPr bwMode="auto">
          <a:xfrm>
            <a:off x="10036175" y="2674938"/>
            <a:ext cx="18732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9" descr="DMLA O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7333" b="4668"/>
          <a:stretch>
            <a:fillRect/>
          </a:stretch>
        </p:blipFill>
        <p:spPr bwMode="auto">
          <a:xfrm>
            <a:off x="304800" y="2665413"/>
            <a:ext cx="20129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10" descr="Dmla O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146" r="4333" b="4854"/>
          <a:stretch>
            <a:fillRect/>
          </a:stretch>
        </p:blipFill>
        <p:spPr bwMode="auto">
          <a:xfrm>
            <a:off x="2336800" y="2671763"/>
            <a:ext cx="189706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11" descr="MLA O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4584" r="4723" b="4167"/>
          <a:stretch>
            <a:fillRect/>
          </a:stretch>
        </p:blipFill>
        <p:spPr bwMode="auto">
          <a:xfrm>
            <a:off x="3548063" y="365125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12" descr="MLA O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4584" r="4408" b="4167"/>
          <a:stretch>
            <a:fillRect/>
          </a:stretch>
        </p:blipFill>
        <p:spPr bwMode="auto">
          <a:xfrm>
            <a:off x="5776913" y="365125"/>
            <a:ext cx="21605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 cstate="print">
            <a:extLst/>
          </a:blip>
          <a:srcRect l="1896" t="9294" b="12322"/>
          <a:stretch/>
        </p:blipFill>
        <p:spPr>
          <a:xfrm>
            <a:off x="304869" y="4674987"/>
            <a:ext cx="3059885" cy="1912469"/>
          </a:xfrm>
          <a:prstGeom prst="ellipse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9" cstate="print">
            <a:extLst/>
          </a:blip>
          <a:srcRect l="2728" t="5324" r="3939" b="3434"/>
          <a:stretch/>
        </p:blipFill>
        <p:spPr>
          <a:xfrm>
            <a:off x="3594635" y="4564810"/>
            <a:ext cx="2181717" cy="2132822"/>
          </a:xfrm>
          <a:prstGeom prst="ellipse">
            <a:avLst/>
          </a:prstGeom>
        </p:spPr>
      </p:pic>
      <p:cxnSp>
        <p:nvCxnSpPr>
          <p:cNvPr id="30" name="Connecteur droit avec flèche 29"/>
          <p:cNvCxnSpPr>
            <a:endCxn id="11" idx="3"/>
          </p:cNvCxnSpPr>
          <p:nvPr/>
        </p:nvCxnSpPr>
        <p:spPr>
          <a:xfrm flipH="1">
            <a:off x="4233863" y="2674938"/>
            <a:ext cx="1485900" cy="933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4" idx="1"/>
          </p:cNvCxnSpPr>
          <p:nvPr/>
        </p:nvCxnSpPr>
        <p:spPr>
          <a:xfrm>
            <a:off x="6024563" y="2674938"/>
            <a:ext cx="2135187" cy="923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0" cstate="print">
            <a:extLst/>
          </a:blip>
          <a:srcRect l="14524" t="2424" b="14243"/>
          <a:stretch/>
        </p:blipFill>
        <p:spPr>
          <a:xfrm>
            <a:off x="7523048" y="4670475"/>
            <a:ext cx="2338104" cy="1902046"/>
          </a:xfrm>
          <a:prstGeom prst="ellipse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1" cstate="print">
            <a:extLst/>
          </a:blip>
          <a:srcRect l="7730" t="4848" b="11213"/>
          <a:stretch/>
        </p:blipFill>
        <p:spPr>
          <a:xfrm>
            <a:off x="9857312" y="4611757"/>
            <a:ext cx="2294932" cy="19435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25078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r="7500" b="9587"/>
          <a:stretch/>
        </p:blipFill>
        <p:spPr>
          <a:xfrm>
            <a:off x="4317885" y="392515"/>
            <a:ext cx="4368883" cy="1973588"/>
          </a:xfrm>
          <a:prstGeom prst="ellipse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4616" r="1730"/>
          <a:stretch/>
        </p:blipFill>
        <p:spPr>
          <a:xfrm>
            <a:off x="9770262" y="184434"/>
            <a:ext cx="2356425" cy="2112657"/>
          </a:xfrm>
          <a:prstGeom prst="ellipse">
            <a:avLst/>
          </a:prstGeom>
        </p:spPr>
      </p:pic>
      <p:pic>
        <p:nvPicPr>
          <p:cNvPr id="8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/>
          </a:blip>
          <a:srcRect l="9166" r="1217"/>
          <a:stretch/>
        </p:blipFill>
        <p:spPr>
          <a:xfrm>
            <a:off x="8716756" y="184434"/>
            <a:ext cx="2524354" cy="2112657"/>
          </a:xfrm>
          <a:prstGeom prst="ellipse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184434"/>
            <a:ext cx="4072979" cy="37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 b="27524"/>
          <a:stretch/>
        </p:blipFill>
        <p:spPr>
          <a:xfrm>
            <a:off x="5421088" y="2395123"/>
            <a:ext cx="6257010" cy="19464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0063" t="10063" r="9057" b="41635"/>
          <a:stretch>
            <a:fillRect/>
          </a:stretch>
        </p:blipFill>
        <p:spPr bwMode="auto">
          <a:xfrm>
            <a:off x="159831" y="4367024"/>
            <a:ext cx="5847544" cy="21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3"/>
          <p:cNvGrpSpPr>
            <a:grpSpLocks/>
          </p:cNvGrpSpPr>
          <p:nvPr/>
        </p:nvGrpSpPr>
        <p:grpSpPr bwMode="auto">
          <a:xfrm>
            <a:off x="721895" y="64169"/>
            <a:ext cx="10796337" cy="6697579"/>
            <a:chOff x="198331" y="456910"/>
            <a:chExt cx="8618414" cy="5391508"/>
          </a:xfrm>
        </p:grpSpPr>
        <p:pic>
          <p:nvPicPr>
            <p:cNvPr id="20483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31" y="3340619"/>
              <a:ext cx="2565528" cy="2490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00" y="3340619"/>
              <a:ext cx="2602673" cy="2490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72" y="4569390"/>
              <a:ext cx="3373372" cy="127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72" y="461137"/>
              <a:ext cx="3353234" cy="142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Imag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72" y="1925611"/>
              <a:ext cx="3373373" cy="1230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Imag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31" y="456910"/>
              <a:ext cx="2565528" cy="286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Imag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926" y="456910"/>
              <a:ext cx="2645647" cy="2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Imag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71" y="3193273"/>
              <a:ext cx="3373373" cy="133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 flipH="1">
            <a:off x="8965128" y="6402159"/>
            <a:ext cx="297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Lichtwitz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JFO 2016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2644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en-US">
                <a:solidFill>
                  <a:schemeClr val="bg2"/>
                </a:solidFill>
                <a:effectLst/>
              </a:rPr>
              <a:t>Déchirure de rétine</a:t>
            </a:r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5556" r="24292" b="9259"/>
          <a:stretch>
            <a:fillRect/>
          </a:stretch>
        </p:blipFill>
        <p:spPr>
          <a:xfrm>
            <a:off x="819342" y="152400"/>
            <a:ext cx="3367447" cy="3672254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550" y="130712"/>
            <a:ext cx="4187482" cy="254841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0"/>
          <a:stretch/>
        </p:blipFill>
        <p:spPr bwMode="auto">
          <a:xfrm>
            <a:off x="819341" y="3864410"/>
            <a:ext cx="3367447" cy="27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9"/>
          <a:stretch/>
        </p:blipFill>
        <p:spPr bwMode="auto">
          <a:xfrm>
            <a:off x="5529775" y="2856916"/>
            <a:ext cx="4452425" cy="37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8" y="0"/>
            <a:ext cx="8452339" cy="64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99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863" y="1524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en-US">
                <a:solidFill>
                  <a:schemeClr val="bg2"/>
                </a:solidFill>
                <a:effectLst/>
              </a:rPr>
              <a:t>Décollement de rétine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52400"/>
            <a:ext cx="9819861" cy="68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6271" y="-2748756"/>
            <a:ext cx="1207945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b="1" dirty="0">
                <a:solidFill>
                  <a:srgbClr val="000000"/>
                </a:solidFill>
              </a:rPr>
              <a:t/>
            </a:r>
            <a:br>
              <a:rPr lang="en-GB" altLang="en-US" b="1" dirty="0">
                <a:solidFill>
                  <a:srgbClr val="000000"/>
                </a:solidFill>
              </a:rPr>
            </a:br>
            <a:r>
              <a:rPr lang="en-GB" altLang="en-US" b="1" dirty="0">
                <a:solidFill>
                  <a:srgbClr val="000000"/>
                </a:solidFill>
              </a:rPr>
              <a:t/>
            </a:r>
            <a:br>
              <a:rPr lang="en-GB" altLang="en-US" b="1" dirty="0">
                <a:solidFill>
                  <a:srgbClr val="000000"/>
                </a:solidFill>
              </a:rPr>
            </a:br>
            <a:r>
              <a:rPr lang="fr-FR" altLang="en-US" sz="4000" b="1" dirty="0" smtClean="0">
                <a:solidFill>
                  <a:srgbClr val="000000"/>
                </a:solidFill>
              </a:rPr>
              <a:t> Clin d’œil aux pathologies oculaires </a:t>
            </a:r>
            <a:r>
              <a:rPr lang="en-GB" altLang="en-US" sz="1800" b="1" dirty="0">
                <a:solidFill>
                  <a:srgbClr val="000000"/>
                </a:solidFill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</a:rPr>
            </a:b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0" y="2696109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750"/>
              </a:spcBef>
            </a:pPr>
            <a:r>
              <a:rPr lang="en-GB" altLang="en-US" sz="2800" b="1" dirty="0">
                <a:solidFill>
                  <a:srgbClr val="000000"/>
                </a:solidFill>
              </a:rPr>
              <a:t>Pr Nicolas</a:t>
            </a:r>
            <a:r>
              <a:rPr lang="en-GB" altLang="en-US" sz="3200" b="1" dirty="0">
                <a:solidFill>
                  <a:srgbClr val="000000"/>
                </a:solidFill>
              </a:rPr>
              <a:t> </a:t>
            </a:r>
            <a:r>
              <a:rPr lang="en-GB" altLang="en-US" sz="3000" b="1" dirty="0">
                <a:solidFill>
                  <a:srgbClr val="000000"/>
                </a:solidFill>
              </a:rPr>
              <a:t>LEVEZIEL</a:t>
            </a:r>
          </a:p>
          <a:p>
            <a:pPr algn="ctr" eaLnBrk="1" hangingPunct="1">
              <a:spcBef>
                <a:spcPts val="750"/>
              </a:spcBef>
            </a:pPr>
            <a:r>
              <a:rPr lang="en-GB" altLang="en-US" sz="3000" b="1" dirty="0">
                <a:solidFill>
                  <a:srgbClr val="000000"/>
                </a:solidFill>
              </a:rPr>
              <a:t>nicolas.leveziel@yahoo.fr</a:t>
            </a:r>
          </a:p>
          <a:p>
            <a:pPr algn="ctr" eaLnBrk="1" hangingPunct="1">
              <a:spcBef>
                <a:spcPts val="800"/>
              </a:spcBef>
            </a:pPr>
            <a:endParaRPr lang="en-GB" altLang="en-US" sz="32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GB" altLang="en-US" sz="2800" b="1" dirty="0">
                <a:solidFill>
                  <a:srgbClr val="000000"/>
                </a:solidFill>
              </a:rPr>
              <a:t>CHU de Poitiers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929189"/>
            <a:ext cx="1824038" cy="146843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572001"/>
            <a:ext cx="1295400" cy="1901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8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37</Words>
  <Application>Microsoft Office PowerPoint</Application>
  <PresentationFormat>Personnalisé</PresentationFormat>
  <Paragraphs>24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Déchirure de rétine</vt:lpstr>
      <vt:lpstr>Présentation PowerPoint</vt:lpstr>
      <vt:lpstr>Décollement de rétine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d’un modèle cellulaire humain de dégénérescence maculaire liée à l’âge exsudative à partir de cellules souches pluripotentes induites.</dc:title>
  <dc:creator>nicolas leveziel</dc:creator>
  <cp:lastModifiedBy>GUERIN Vanessa</cp:lastModifiedBy>
  <cp:revision>77</cp:revision>
  <dcterms:created xsi:type="dcterms:W3CDTF">2016-09-14T20:47:45Z</dcterms:created>
  <dcterms:modified xsi:type="dcterms:W3CDTF">2017-04-06T13:06:11Z</dcterms:modified>
</cp:coreProperties>
</file>