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667E-8EB3-40E3-A876-1FE6211D6D20}" type="datetimeFigureOut">
              <a:rPr lang="fr-FR" smtClean="0"/>
              <a:t>01/12/2015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DEB9-4177-410E-8DF5-7CF25C62B5D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667E-8EB3-40E3-A876-1FE6211D6D20}" type="datetimeFigureOut">
              <a:rPr lang="fr-FR" smtClean="0"/>
              <a:t>01/12/2015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DEB9-4177-410E-8DF5-7CF25C62B5D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667E-8EB3-40E3-A876-1FE6211D6D20}" type="datetimeFigureOut">
              <a:rPr lang="fr-FR" smtClean="0"/>
              <a:t>01/12/2015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DEB9-4177-410E-8DF5-7CF25C62B5D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667E-8EB3-40E3-A876-1FE6211D6D20}" type="datetimeFigureOut">
              <a:rPr lang="fr-FR" smtClean="0"/>
              <a:t>01/12/2015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DEB9-4177-410E-8DF5-7CF25C62B5D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667E-8EB3-40E3-A876-1FE6211D6D20}" type="datetimeFigureOut">
              <a:rPr lang="fr-FR" smtClean="0"/>
              <a:t>01/12/2015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DEB9-4177-410E-8DF5-7CF25C62B5D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667E-8EB3-40E3-A876-1FE6211D6D20}" type="datetimeFigureOut">
              <a:rPr lang="fr-FR" smtClean="0"/>
              <a:t>01/12/2015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DEB9-4177-410E-8DF5-7CF25C62B5D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667E-8EB3-40E3-A876-1FE6211D6D20}" type="datetimeFigureOut">
              <a:rPr lang="fr-FR" smtClean="0"/>
              <a:t>01/12/2015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DEB9-4177-410E-8DF5-7CF25C62B5D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667E-8EB3-40E3-A876-1FE6211D6D20}" type="datetimeFigureOut">
              <a:rPr lang="fr-FR" smtClean="0"/>
              <a:t>01/12/2015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DEB9-4177-410E-8DF5-7CF25C62B5D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667E-8EB3-40E3-A876-1FE6211D6D20}" type="datetimeFigureOut">
              <a:rPr lang="fr-FR" smtClean="0"/>
              <a:t>01/12/2015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DEB9-4177-410E-8DF5-7CF25C62B5D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667E-8EB3-40E3-A876-1FE6211D6D20}" type="datetimeFigureOut">
              <a:rPr lang="fr-FR" smtClean="0"/>
              <a:t>01/12/2015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DEB9-4177-410E-8DF5-7CF25C62B5D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667E-8EB3-40E3-A876-1FE6211D6D20}" type="datetimeFigureOut">
              <a:rPr lang="fr-FR" smtClean="0"/>
              <a:t>01/12/2015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DEB9-4177-410E-8DF5-7CF25C62B5D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4667E-8EB3-40E3-A876-1FE6211D6D20}" type="datetimeFigureOut">
              <a:rPr lang="fr-FR" smtClean="0"/>
              <a:t>01/12/2015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ADEB9-4177-410E-8DF5-7CF25C62B5D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aporama Docteur Bouge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rama Docteur Bouge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rama Docteur Bouge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rama Docteur Bouges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rama Docteur Bouges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Affichage à l'écran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GUERIN Vanessa</dc:creator>
  <cp:lastModifiedBy>GUERIN Vanessa</cp:lastModifiedBy>
  <cp:revision>1</cp:revision>
  <dcterms:created xsi:type="dcterms:W3CDTF">2015-12-01T09:07:24Z</dcterms:created>
  <dcterms:modified xsi:type="dcterms:W3CDTF">2015-12-01T09:10:43Z</dcterms:modified>
</cp:coreProperties>
</file>