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91" r:id="rId18"/>
    <p:sldId id="281" r:id="rId19"/>
    <p:sldId id="282" r:id="rId20"/>
    <p:sldId id="283" r:id="rId21"/>
    <p:sldId id="285" r:id="rId22"/>
    <p:sldId id="286" r:id="rId23"/>
    <p:sldId id="290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F7E391-6303-40F8-B5B9-17AC025FD100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1CA910-7CA3-4058-AA34-B1DD6E96FC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Prévention du diabète de type 2: testez vos connaissances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fr-FR" dirty="0" smtClean="0"/>
              <a:t>Issu de « Idées reçues sur alimentation et diabète »</a:t>
            </a:r>
          </a:p>
          <a:p>
            <a:pPr algn="ctr"/>
            <a:r>
              <a:rPr lang="fr-FR" dirty="0" smtClean="0"/>
              <a:t>Service de Médecine interne, Endocrinologie et Maladies Métaboliques, 2015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9/ Les jus de fruits sans sucre ajouté n’apportent pas de glucides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Fruits et légumes verts</a:t>
            </a:r>
            <a:endParaRPr lang="fr-FR" dirty="0"/>
          </a:p>
        </p:txBody>
      </p:sp>
      <p:pic>
        <p:nvPicPr>
          <p:cNvPr id="5" name="Image 4" descr="jus d'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143248"/>
            <a:ext cx="2276475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 Les légumes verts apportent des glucides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Fruits et légumes verts</a:t>
            </a:r>
            <a:endParaRPr lang="fr-FR" dirty="0"/>
          </a:p>
        </p:txBody>
      </p:sp>
      <p:pic>
        <p:nvPicPr>
          <p:cNvPr id="5" name="Image 4" descr="legu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857496"/>
            <a:ext cx="3048000" cy="17678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11/ Les petits pois sont des légumes verts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Fruits et légumes verts</a:t>
            </a:r>
            <a:endParaRPr lang="fr-FR" dirty="0"/>
          </a:p>
        </p:txBody>
      </p:sp>
      <p:pic>
        <p:nvPicPr>
          <p:cNvPr id="4" name="Image 3" descr="petits po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928934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12/ Le lait contient naturellement des glucides</a:t>
            </a:r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Lait et produits laitiers</a:t>
            </a:r>
            <a:endParaRPr lang="fr-FR" dirty="0"/>
          </a:p>
        </p:txBody>
      </p:sp>
      <p:pic>
        <p:nvPicPr>
          <p:cNvPr id="4" name="Image 3" descr="verre-de-la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000372"/>
            <a:ext cx="2000264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13/ Le sucre roux est meilleur que le sucre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Sucre et produits sucrés</a:t>
            </a:r>
            <a:endParaRPr lang="fr-FR" dirty="0"/>
          </a:p>
        </p:txBody>
      </p:sp>
      <p:pic>
        <p:nvPicPr>
          <p:cNvPr id="4" name="Image 3" descr="Sucre rou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14686"/>
            <a:ext cx="2609850" cy="11144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14/ Le fructose est aussi calorique que le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saccharose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Sucre et produits sucrés</a:t>
            </a:r>
            <a:endParaRPr lang="fr-FR" dirty="0"/>
          </a:p>
        </p:txBody>
      </p:sp>
      <p:pic>
        <p:nvPicPr>
          <p:cNvPr id="4" name="Image 3" descr="Fruct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786058"/>
            <a:ext cx="2390775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15/ Dans 1L de soda, il y a l’équivalent de 24 morceaux de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sucre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Sucre et produits sucrés</a:t>
            </a:r>
            <a:endParaRPr lang="fr-FR" dirty="0"/>
          </a:p>
        </p:txBody>
      </p:sp>
      <p:pic>
        <p:nvPicPr>
          <p:cNvPr id="4" name="Image 3" descr="S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786058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Les sodas light contiennent des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glucides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Produits sans sucre, light, édulcorants</a:t>
            </a:r>
            <a:endParaRPr lang="fr-FR" dirty="0"/>
          </a:p>
        </p:txBody>
      </p:sp>
      <p:pic>
        <p:nvPicPr>
          <p:cNvPr id="5" name="Image 4" descr="Soda l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714620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Les bonbons et chewing-gum « sans sucre » n’apportent pas de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glucides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Produits sans sucre, light, édulcorants</a:t>
            </a:r>
            <a:endParaRPr lang="fr-FR" dirty="0"/>
          </a:p>
        </p:txBody>
      </p:sp>
      <p:pic>
        <p:nvPicPr>
          <p:cNvPr id="4" name="Image 3" descr="Bonbons sans suc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00037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18/ L’huile d’olive est l’huile la moins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grasse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Matières grasses</a:t>
            </a:r>
            <a:endParaRPr lang="fr-FR" dirty="0"/>
          </a:p>
        </p:txBody>
      </p:sp>
      <p:pic>
        <p:nvPicPr>
          <p:cNvPr id="4" name="Image 3" descr="huile d'ol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000372"/>
            <a:ext cx="1619250" cy="1390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 Manger sucré rend diabétique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Apparition, prévention</a:t>
            </a:r>
            <a:endParaRPr lang="fr-FR" dirty="0"/>
          </a:p>
        </p:txBody>
      </p:sp>
      <p:pic>
        <p:nvPicPr>
          <p:cNvPr id="4" name="Image 3" descr="suc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643182"/>
            <a:ext cx="1800225" cy="25336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19/ La margarine au tournesol est moins grasse que le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beurre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Matières grasses</a:t>
            </a:r>
            <a:endParaRPr lang="fr-FR" dirty="0"/>
          </a:p>
        </p:txBody>
      </p:sp>
      <p:pic>
        <p:nvPicPr>
          <p:cNvPr id="4" name="Image 3" descr="beurre noi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3" y="3114300"/>
            <a:ext cx="1785950" cy="185774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20/ Les fromages ne contiennent pas de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glucides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Viandes, poissons, œufs, fromages</a:t>
            </a:r>
            <a:endParaRPr lang="fr-FR" dirty="0"/>
          </a:p>
        </p:txBody>
      </p:sp>
      <p:pic>
        <p:nvPicPr>
          <p:cNvPr id="5" name="Image 4" descr="Plateau fro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3238510"/>
            <a:ext cx="2819400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21/ Le vin rouge contient des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glucides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Boissons alcoolisées</a:t>
            </a:r>
            <a:endParaRPr lang="fr-FR" dirty="0"/>
          </a:p>
        </p:txBody>
      </p:sp>
      <p:pic>
        <p:nvPicPr>
          <p:cNvPr id="4" name="Image 3" descr="Vin rou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64318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22/ 1 banane équivaut à 1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steak</a:t>
            </a: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Divers</a:t>
            </a:r>
            <a:endParaRPr lang="fr-FR" dirty="0"/>
          </a:p>
        </p:txBody>
      </p:sp>
      <p:pic>
        <p:nvPicPr>
          <p:cNvPr id="4" name="Image 3" descr="ban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71462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 On ne peut pas prévenir l’apparition d’un diabète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Apparition, prévention</a:t>
            </a:r>
            <a:endParaRPr lang="fr-FR" dirty="0"/>
          </a:p>
        </p:txBody>
      </p:sp>
      <p:pic>
        <p:nvPicPr>
          <p:cNvPr id="5" name="Image 4" descr="préven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00037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 Les glucides sont des sucres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Glucides </a:t>
            </a:r>
            <a:endParaRPr lang="fr-FR" dirty="0"/>
          </a:p>
        </p:txBody>
      </p:sp>
      <p:pic>
        <p:nvPicPr>
          <p:cNvPr id="4" name="Image 3" descr="bonb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2500306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4/ Le corps a besoin de glucides pour son énergie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Glucides</a:t>
            </a:r>
            <a:endParaRPr lang="fr-FR" dirty="0"/>
          </a:p>
        </p:txBody>
      </p:sp>
      <p:pic>
        <p:nvPicPr>
          <p:cNvPr id="4" name="Image 3" descr="Vitalit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2643182"/>
            <a:ext cx="1895475" cy="2409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5/ Les glucides fournissent plus de calories que les lipides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Glucides</a:t>
            </a:r>
            <a:endParaRPr lang="fr-FR" dirty="0"/>
          </a:p>
        </p:txBody>
      </p:sp>
      <p:pic>
        <p:nvPicPr>
          <p:cNvPr id="4" name="Image 3" descr="calor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071810"/>
            <a:ext cx="2647950" cy="17240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 Il y a autant de glucides dans 100g de pain blanc que dans 100g de pain complet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Pain et féculents </a:t>
            </a:r>
            <a:endParaRPr lang="fr-FR" dirty="0"/>
          </a:p>
        </p:txBody>
      </p:sp>
      <p:pic>
        <p:nvPicPr>
          <p:cNvPr id="4" name="Image 3" descr="p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214686"/>
            <a:ext cx="1676400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7/ Le pain fait grossir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Pain et féculents</a:t>
            </a:r>
            <a:endParaRPr lang="fr-FR" dirty="0"/>
          </a:p>
        </p:txBody>
      </p:sp>
      <p:pic>
        <p:nvPicPr>
          <p:cNvPr id="4" name="Image 3" descr="Pèse person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786058"/>
            <a:ext cx="2371725" cy="19335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 Les pommes sont les fruits les plus pauvres en glucides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VRAI</a:t>
            </a:r>
          </a:p>
          <a:p>
            <a:endParaRPr lang="fr-FR" dirty="0" smtClean="0"/>
          </a:p>
          <a:p>
            <a:r>
              <a:rPr lang="fr-FR" dirty="0" smtClean="0"/>
              <a:t>FAUX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Fruits et légumes verts</a:t>
            </a:r>
            <a:endParaRPr lang="fr-FR" dirty="0"/>
          </a:p>
        </p:txBody>
      </p:sp>
      <p:pic>
        <p:nvPicPr>
          <p:cNvPr id="4" name="Image 3" descr="pom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928934"/>
            <a:ext cx="2628900" cy="17430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348</Words>
  <Application>Microsoft Office PowerPoint</Application>
  <PresentationFormat>Affichage à l'écran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Rotonde</vt:lpstr>
      <vt:lpstr>Prévention du diabète de type 2: testez vos connaissances</vt:lpstr>
      <vt:lpstr>Apparition, prévention</vt:lpstr>
      <vt:lpstr>Apparition, prévention</vt:lpstr>
      <vt:lpstr>Glucides </vt:lpstr>
      <vt:lpstr>Glucides</vt:lpstr>
      <vt:lpstr>Glucides</vt:lpstr>
      <vt:lpstr>Pain et féculents </vt:lpstr>
      <vt:lpstr>Pain et féculents</vt:lpstr>
      <vt:lpstr>Fruits et légumes verts</vt:lpstr>
      <vt:lpstr>Fruits et légumes verts</vt:lpstr>
      <vt:lpstr>Fruits et légumes verts</vt:lpstr>
      <vt:lpstr>Fruits et légumes verts</vt:lpstr>
      <vt:lpstr>Lait et produits laitiers</vt:lpstr>
      <vt:lpstr>Sucre et produits sucrés</vt:lpstr>
      <vt:lpstr>Sucre et produits sucrés</vt:lpstr>
      <vt:lpstr>Sucre et produits sucrés</vt:lpstr>
      <vt:lpstr>Produits sans sucre, light, édulcorants</vt:lpstr>
      <vt:lpstr>Produits sans sucre, light, édulcorants</vt:lpstr>
      <vt:lpstr>Matières grasses</vt:lpstr>
      <vt:lpstr>Matières grasses</vt:lpstr>
      <vt:lpstr>Viandes, poissons, œufs, fromages</vt:lpstr>
      <vt:lpstr>Boissons alcoolisées</vt:lpstr>
      <vt:lpstr>Divers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Prévention du diabète de type 2: testez vos connaissances</dc:title>
  <dc:creator>service_0470</dc:creator>
  <cp:lastModifiedBy>GUERIN Vanessa</cp:lastModifiedBy>
  <cp:revision>57</cp:revision>
  <dcterms:created xsi:type="dcterms:W3CDTF">2015-11-25T15:47:13Z</dcterms:created>
  <dcterms:modified xsi:type="dcterms:W3CDTF">2015-11-30T16:25:16Z</dcterms:modified>
</cp:coreProperties>
</file>