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38"/>
  </p:notesMasterIdLst>
  <p:sldIdLst>
    <p:sldId id="256" r:id="rId2"/>
    <p:sldId id="294" r:id="rId3"/>
    <p:sldId id="293" r:id="rId4"/>
    <p:sldId id="290" r:id="rId5"/>
    <p:sldId id="295" r:id="rId6"/>
    <p:sldId id="292" r:id="rId7"/>
    <p:sldId id="291" r:id="rId8"/>
    <p:sldId id="257" r:id="rId9"/>
    <p:sldId id="269" r:id="rId10"/>
    <p:sldId id="286" r:id="rId11"/>
    <p:sldId id="287" r:id="rId12"/>
    <p:sldId id="288" r:id="rId13"/>
    <p:sldId id="289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71" r:id="rId24"/>
    <p:sldId id="268" r:id="rId25"/>
    <p:sldId id="272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5" r:id="rId3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F10EC8-EA0B-4FE6-B55D-55B026C679E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CD0D0DA-501A-4CE9-8375-32F58D267EE8}">
      <dgm:prSet phldrT="[Texte]"/>
      <dgm:spPr/>
      <dgm:t>
        <a:bodyPr/>
        <a:lstStyle/>
        <a:p>
          <a:r>
            <a:rPr lang="fr-FR" dirty="0" smtClean="0"/>
            <a:t>Savoir /connaissances</a:t>
          </a:r>
          <a:endParaRPr lang="fr-FR" dirty="0"/>
        </a:p>
      </dgm:t>
    </dgm:pt>
    <dgm:pt modelId="{8906585B-C18A-4D79-BD96-D4EFF03F87CA}" type="parTrans" cxnId="{F70B3E67-C093-452A-9964-F85BD6345807}">
      <dgm:prSet/>
      <dgm:spPr/>
      <dgm:t>
        <a:bodyPr/>
        <a:lstStyle/>
        <a:p>
          <a:endParaRPr lang="fr-FR"/>
        </a:p>
      </dgm:t>
    </dgm:pt>
    <dgm:pt modelId="{E82696CD-6A03-407A-B344-182441615F52}" type="sibTrans" cxnId="{F70B3E67-C093-452A-9964-F85BD6345807}">
      <dgm:prSet/>
      <dgm:spPr/>
      <dgm:t>
        <a:bodyPr/>
        <a:lstStyle/>
        <a:p>
          <a:endParaRPr lang="fr-FR"/>
        </a:p>
      </dgm:t>
    </dgm:pt>
    <dgm:pt modelId="{F3D8794A-721B-4948-B51D-AB213F148348}">
      <dgm:prSet phldrT="[Texte]"/>
      <dgm:spPr/>
      <dgm:t>
        <a:bodyPr/>
        <a:lstStyle/>
        <a:p>
          <a:r>
            <a:rPr lang="fr-FR" dirty="0" smtClean="0"/>
            <a:t>Que sait la personne de sa maladie ?</a:t>
          </a:r>
          <a:endParaRPr lang="fr-FR" dirty="0"/>
        </a:p>
      </dgm:t>
    </dgm:pt>
    <dgm:pt modelId="{ECC08650-0473-40F5-B8C0-63F213DC5BBD}" type="parTrans" cxnId="{F6A41C1D-DDC1-4155-8E66-39990F449B9C}">
      <dgm:prSet/>
      <dgm:spPr/>
      <dgm:t>
        <a:bodyPr/>
        <a:lstStyle/>
        <a:p>
          <a:endParaRPr lang="fr-FR"/>
        </a:p>
      </dgm:t>
    </dgm:pt>
    <dgm:pt modelId="{15A55870-7CF8-4CBD-8768-60BB0FF24E60}" type="sibTrans" cxnId="{F6A41C1D-DDC1-4155-8E66-39990F449B9C}">
      <dgm:prSet/>
      <dgm:spPr/>
      <dgm:t>
        <a:bodyPr/>
        <a:lstStyle/>
        <a:p>
          <a:endParaRPr lang="fr-FR"/>
        </a:p>
      </dgm:t>
    </dgm:pt>
    <dgm:pt modelId="{317E5573-8B30-44D9-A911-2567B0550C8A}">
      <dgm:prSet phldrT="[Texte]"/>
      <dgm:spPr/>
      <dgm:t>
        <a:bodyPr/>
        <a:lstStyle/>
        <a:p>
          <a:r>
            <a:rPr lang="fr-FR" dirty="0" smtClean="0"/>
            <a:t>Savoir être </a:t>
          </a:r>
          <a:endParaRPr lang="fr-FR" dirty="0"/>
        </a:p>
      </dgm:t>
    </dgm:pt>
    <dgm:pt modelId="{32CD1998-1475-4B0C-B9DB-AFF478DD6063}" type="parTrans" cxnId="{DA2FB947-B767-44AB-8F29-75999943EC7A}">
      <dgm:prSet/>
      <dgm:spPr/>
      <dgm:t>
        <a:bodyPr/>
        <a:lstStyle/>
        <a:p>
          <a:endParaRPr lang="fr-FR"/>
        </a:p>
      </dgm:t>
    </dgm:pt>
    <dgm:pt modelId="{BC97BE5B-4A45-42EC-B5E3-9399ED7C8B2E}" type="sibTrans" cxnId="{DA2FB947-B767-44AB-8F29-75999943EC7A}">
      <dgm:prSet/>
      <dgm:spPr/>
      <dgm:t>
        <a:bodyPr/>
        <a:lstStyle/>
        <a:p>
          <a:endParaRPr lang="fr-FR"/>
        </a:p>
      </dgm:t>
    </dgm:pt>
    <dgm:pt modelId="{EB4BEA62-F9A6-4D83-AD83-80C888C26B4F}">
      <dgm:prSet phldrT="[Texte]"/>
      <dgm:spPr/>
      <dgm:t>
        <a:bodyPr/>
        <a:lstStyle/>
        <a:p>
          <a:r>
            <a:rPr lang="fr-FR" dirty="0" smtClean="0"/>
            <a:t>Qui est elle ?</a:t>
          </a:r>
          <a:endParaRPr lang="fr-FR" dirty="0"/>
        </a:p>
      </dgm:t>
    </dgm:pt>
    <dgm:pt modelId="{C1BAB0B8-450E-46BB-8883-A4EB9C93EE3D}" type="parTrans" cxnId="{725E0FFF-E5D4-417E-8E0A-32FA1AA73284}">
      <dgm:prSet/>
      <dgm:spPr/>
      <dgm:t>
        <a:bodyPr/>
        <a:lstStyle/>
        <a:p>
          <a:endParaRPr lang="fr-FR"/>
        </a:p>
      </dgm:t>
    </dgm:pt>
    <dgm:pt modelId="{AA1E04FC-E751-4894-8608-CDA72FAB1716}" type="sibTrans" cxnId="{725E0FFF-E5D4-417E-8E0A-32FA1AA73284}">
      <dgm:prSet/>
      <dgm:spPr/>
      <dgm:t>
        <a:bodyPr/>
        <a:lstStyle/>
        <a:p>
          <a:endParaRPr lang="fr-FR"/>
        </a:p>
      </dgm:t>
    </dgm:pt>
    <dgm:pt modelId="{32755491-A48A-4DBE-88AF-E6DE74839BFF}">
      <dgm:prSet phldrT="[Texte]"/>
      <dgm:spPr/>
      <dgm:t>
        <a:bodyPr/>
        <a:lstStyle/>
        <a:p>
          <a:r>
            <a:rPr lang="fr-FR" dirty="0" smtClean="0"/>
            <a:t>Savoir faire </a:t>
          </a:r>
          <a:endParaRPr lang="fr-FR" dirty="0"/>
        </a:p>
      </dgm:t>
    </dgm:pt>
    <dgm:pt modelId="{16618F8D-E240-4072-8B27-46C70D777D3F}" type="parTrans" cxnId="{67095DDF-B4F2-43BE-8C57-42D295D34BA0}">
      <dgm:prSet/>
      <dgm:spPr/>
      <dgm:t>
        <a:bodyPr/>
        <a:lstStyle/>
        <a:p>
          <a:endParaRPr lang="fr-FR"/>
        </a:p>
      </dgm:t>
    </dgm:pt>
    <dgm:pt modelId="{EC659166-1D06-45A5-9514-EC6BE927E3FC}" type="sibTrans" cxnId="{67095DDF-B4F2-43BE-8C57-42D295D34BA0}">
      <dgm:prSet/>
      <dgm:spPr/>
      <dgm:t>
        <a:bodyPr/>
        <a:lstStyle/>
        <a:p>
          <a:endParaRPr lang="fr-FR"/>
        </a:p>
      </dgm:t>
    </dgm:pt>
    <dgm:pt modelId="{5130AA55-73C3-4F90-91B5-99352B5B6C92}">
      <dgm:prSet phldrT="[Texte]"/>
      <dgm:spPr/>
      <dgm:t>
        <a:bodyPr/>
        <a:lstStyle/>
        <a:p>
          <a:r>
            <a:rPr lang="fr-FR" dirty="0" smtClean="0"/>
            <a:t>Comment vit elle  ?</a:t>
          </a:r>
          <a:endParaRPr lang="fr-FR" dirty="0"/>
        </a:p>
      </dgm:t>
    </dgm:pt>
    <dgm:pt modelId="{4F10CCA3-77FD-4888-B40C-1A9229B6A2C4}" type="parTrans" cxnId="{00904350-3D95-4EEB-8B64-59247A91AF3D}">
      <dgm:prSet/>
      <dgm:spPr/>
      <dgm:t>
        <a:bodyPr/>
        <a:lstStyle/>
        <a:p>
          <a:endParaRPr lang="fr-FR"/>
        </a:p>
      </dgm:t>
    </dgm:pt>
    <dgm:pt modelId="{C321E9F4-7B7A-405E-8C92-84BD0E56F009}" type="sibTrans" cxnId="{00904350-3D95-4EEB-8B64-59247A91AF3D}">
      <dgm:prSet/>
      <dgm:spPr/>
      <dgm:t>
        <a:bodyPr/>
        <a:lstStyle/>
        <a:p>
          <a:endParaRPr lang="fr-FR"/>
        </a:p>
      </dgm:t>
    </dgm:pt>
    <dgm:pt modelId="{AFD86147-F37F-4AF4-8844-48248A368C35}">
      <dgm:prSet phldrT="[Texte]"/>
      <dgm:spPr/>
      <dgm:t>
        <a:bodyPr/>
        <a:lstStyle/>
        <a:p>
          <a:r>
            <a:rPr lang="fr-FR" dirty="0" smtClean="0"/>
            <a:t>Quelle stratégie développe t elle  pour vivre avec sa maladie?</a:t>
          </a:r>
          <a:endParaRPr lang="fr-FR" dirty="0"/>
        </a:p>
      </dgm:t>
    </dgm:pt>
    <dgm:pt modelId="{960023B4-59D8-4707-98B1-C84A2C77102F}" type="parTrans" cxnId="{C5E52B20-C73C-4D2B-9B90-09AEE2611CC7}">
      <dgm:prSet/>
      <dgm:spPr/>
      <dgm:t>
        <a:bodyPr/>
        <a:lstStyle/>
        <a:p>
          <a:endParaRPr lang="fr-FR"/>
        </a:p>
      </dgm:t>
    </dgm:pt>
    <dgm:pt modelId="{36CF1BA7-8028-462F-800F-F1CB76857392}" type="sibTrans" cxnId="{C5E52B20-C73C-4D2B-9B90-09AEE2611CC7}">
      <dgm:prSet/>
      <dgm:spPr/>
      <dgm:t>
        <a:bodyPr/>
        <a:lstStyle/>
        <a:p>
          <a:endParaRPr lang="fr-FR"/>
        </a:p>
      </dgm:t>
    </dgm:pt>
    <dgm:pt modelId="{79B6D05C-E266-4F37-9580-80F9482BC9E0}">
      <dgm:prSet phldrT="[Texte]"/>
      <dgm:spPr/>
      <dgm:t>
        <a:bodyPr/>
        <a:lstStyle/>
        <a:p>
          <a:r>
            <a:rPr lang="fr-FR" dirty="0" smtClean="0"/>
            <a:t>Dans quel contexte vit elle (famille ,travail ,logement …)</a:t>
          </a:r>
          <a:endParaRPr lang="fr-FR" dirty="0"/>
        </a:p>
      </dgm:t>
    </dgm:pt>
    <dgm:pt modelId="{7DD265AD-5AF6-4422-AB32-4C9578BEEEA7}" type="parTrans" cxnId="{7890B5ED-0586-4A68-AE08-4408871CA38C}">
      <dgm:prSet/>
      <dgm:spPr/>
    </dgm:pt>
    <dgm:pt modelId="{EC2671C5-3F29-4048-A2D7-3197909E4DD7}" type="sibTrans" cxnId="{7890B5ED-0586-4A68-AE08-4408871CA38C}">
      <dgm:prSet/>
      <dgm:spPr/>
    </dgm:pt>
    <dgm:pt modelId="{3351FB98-7AA2-48D3-9FF7-85567A731414}" type="pres">
      <dgm:prSet presAssocID="{41F10EC8-EA0B-4FE6-B55D-55B026C679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328734A-007B-44E2-BCC8-04D529389D97}" type="pres">
      <dgm:prSet presAssocID="{BCD0D0DA-501A-4CE9-8375-32F58D267EE8}" presName="composite" presStyleCnt="0"/>
      <dgm:spPr/>
    </dgm:pt>
    <dgm:pt modelId="{C2F59EE7-D294-4289-B677-7A0B0E31B407}" type="pres">
      <dgm:prSet presAssocID="{BCD0D0DA-501A-4CE9-8375-32F58D267EE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E51228-7D81-45E2-918A-27AAC2460070}" type="pres">
      <dgm:prSet presAssocID="{BCD0D0DA-501A-4CE9-8375-32F58D267EE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FBFBAB-631D-49AD-B48E-A6CC9BF4DF01}" type="pres">
      <dgm:prSet presAssocID="{E82696CD-6A03-407A-B344-182441615F52}" presName="sp" presStyleCnt="0"/>
      <dgm:spPr/>
    </dgm:pt>
    <dgm:pt modelId="{83381DAD-34E5-43A7-A3C4-7F9480A4A2EC}" type="pres">
      <dgm:prSet presAssocID="{317E5573-8B30-44D9-A911-2567B0550C8A}" presName="composite" presStyleCnt="0"/>
      <dgm:spPr/>
    </dgm:pt>
    <dgm:pt modelId="{56221E4D-3F7F-415E-83C0-BF5ED95E6D63}" type="pres">
      <dgm:prSet presAssocID="{317E5573-8B30-44D9-A911-2567B0550C8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90C89A-43D9-44D0-9F85-E5A8E9C55C49}" type="pres">
      <dgm:prSet presAssocID="{317E5573-8B30-44D9-A911-2567B0550C8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65BED9-923D-4AB6-9A64-1AE324AFAD2E}" type="pres">
      <dgm:prSet presAssocID="{BC97BE5B-4A45-42EC-B5E3-9399ED7C8B2E}" presName="sp" presStyleCnt="0"/>
      <dgm:spPr/>
    </dgm:pt>
    <dgm:pt modelId="{CF63E4FD-636E-46B2-AD0D-513EE28F55F5}" type="pres">
      <dgm:prSet presAssocID="{32755491-A48A-4DBE-88AF-E6DE74839BFF}" presName="composite" presStyleCnt="0"/>
      <dgm:spPr/>
    </dgm:pt>
    <dgm:pt modelId="{FA19B7D0-6617-4769-ADCA-E4906D878B1C}" type="pres">
      <dgm:prSet presAssocID="{32755491-A48A-4DBE-88AF-E6DE74839BF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04243F-725D-4F57-B5AB-9FB711E4DA44}" type="pres">
      <dgm:prSet presAssocID="{32755491-A48A-4DBE-88AF-E6DE74839BF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3B94BAE-1E88-487E-905B-3E28C8804805}" type="presOf" srcId="{79B6D05C-E266-4F37-9580-80F9482BC9E0}" destId="{2790C89A-43D9-44D0-9F85-E5A8E9C55C49}" srcOrd="0" destOrd="1" presId="urn:microsoft.com/office/officeart/2005/8/layout/chevron2"/>
    <dgm:cxn modelId="{B5716D32-C917-4FED-B808-188E3003263C}" type="presOf" srcId="{EB4BEA62-F9A6-4D83-AD83-80C888C26B4F}" destId="{2790C89A-43D9-44D0-9F85-E5A8E9C55C49}" srcOrd="0" destOrd="0" presId="urn:microsoft.com/office/officeart/2005/8/layout/chevron2"/>
    <dgm:cxn modelId="{5B20C6FC-6A77-449F-8B46-8E8BD6B03254}" type="presOf" srcId="{5130AA55-73C3-4F90-91B5-99352B5B6C92}" destId="{8204243F-725D-4F57-B5AB-9FB711E4DA44}" srcOrd="0" destOrd="0" presId="urn:microsoft.com/office/officeart/2005/8/layout/chevron2"/>
    <dgm:cxn modelId="{7890B5ED-0586-4A68-AE08-4408871CA38C}" srcId="{317E5573-8B30-44D9-A911-2567B0550C8A}" destId="{79B6D05C-E266-4F37-9580-80F9482BC9E0}" srcOrd="1" destOrd="0" parTransId="{7DD265AD-5AF6-4422-AB32-4C9578BEEEA7}" sibTransId="{EC2671C5-3F29-4048-A2D7-3197909E4DD7}"/>
    <dgm:cxn modelId="{BB040703-C993-46B4-B867-360C868858C2}" type="presOf" srcId="{317E5573-8B30-44D9-A911-2567B0550C8A}" destId="{56221E4D-3F7F-415E-83C0-BF5ED95E6D63}" srcOrd="0" destOrd="0" presId="urn:microsoft.com/office/officeart/2005/8/layout/chevron2"/>
    <dgm:cxn modelId="{BE3C9FB6-8F1E-41F8-A1F2-788B5267F095}" type="presOf" srcId="{AFD86147-F37F-4AF4-8844-48248A368C35}" destId="{8204243F-725D-4F57-B5AB-9FB711E4DA44}" srcOrd="0" destOrd="1" presId="urn:microsoft.com/office/officeart/2005/8/layout/chevron2"/>
    <dgm:cxn modelId="{67095DDF-B4F2-43BE-8C57-42D295D34BA0}" srcId="{41F10EC8-EA0B-4FE6-B55D-55B026C679EC}" destId="{32755491-A48A-4DBE-88AF-E6DE74839BFF}" srcOrd="2" destOrd="0" parTransId="{16618F8D-E240-4072-8B27-46C70D777D3F}" sibTransId="{EC659166-1D06-45A5-9514-EC6BE927E3FC}"/>
    <dgm:cxn modelId="{B8C586B3-92C0-429A-8583-288056173586}" type="presOf" srcId="{BCD0D0DA-501A-4CE9-8375-32F58D267EE8}" destId="{C2F59EE7-D294-4289-B677-7A0B0E31B407}" srcOrd="0" destOrd="0" presId="urn:microsoft.com/office/officeart/2005/8/layout/chevron2"/>
    <dgm:cxn modelId="{02646400-98AA-4792-8041-AD52B4FCCA74}" type="presOf" srcId="{32755491-A48A-4DBE-88AF-E6DE74839BFF}" destId="{FA19B7D0-6617-4769-ADCA-E4906D878B1C}" srcOrd="0" destOrd="0" presId="urn:microsoft.com/office/officeart/2005/8/layout/chevron2"/>
    <dgm:cxn modelId="{DA2FB947-B767-44AB-8F29-75999943EC7A}" srcId="{41F10EC8-EA0B-4FE6-B55D-55B026C679EC}" destId="{317E5573-8B30-44D9-A911-2567B0550C8A}" srcOrd="1" destOrd="0" parTransId="{32CD1998-1475-4B0C-B9DB-AFF478DD6063}" sibTransId="{BC97BE5B-4A45-42EC-B5E3-9399ED7C8B2E}"/>
    <dgm:cxn modelId="{00904350-3D95-4EEB-8B64-59247A91AF3D}" srcId="{32755491-A48A-4DBE-88AF-E6DE74839BFF}" destId="{5130AA55-73C3-4F90-91B5-99352B5B6C92}" srcOrd="0" destOrd="0" parTransId="{4F10CCA3-77FD-4888-B40C-1A9229B6A2C4}" sibTransId="{C321E9F4-7B7A-405E-8C92-84BD0E56F009}"/>
    <dgm:cxn modelId="{725E0FFF-E5D4-417E-8E0A-32FA1AA73284}" srcId="{317E5573-8B30-44D9-A911-2567B0550C8A}" destId="{EB4BEA62-F9A6-4D83-AD83-80C888C26B4F}" srcOrd="0" destOrd="0" parTransId="{C1BAB0B8-450E-46BB-8883-A4EB9C93EE3D}" sibTransId="{AA1E04FC-E751-4894-8608-CDA72FAB1716}"/>
    <dgm:cxn modelId="{9723C09B-BA8A-419C-BE0D-A75C2A30003D}" type="presOf" srcId="{41F10EC8-EA0B-4FE6-B55D-55B026C679EC}" destId="{3351FB98-7AA2-48D3-9FF7-85567A731414}" srcOrd="0" destOrd="0" presId="urn:microsoft.com/office/officeart/2005/8/layout/chevron2"/>
    <dgm:cxn modelId="{9B1FEE83-1BD5-4587-9233-1EA619163860}" type="presOf" srcId="{F3D8794A-721B-4948-B51D-AB213F148348}" destId="{DCE51228-7D81-45E2-918A-27AAC2460070}" srcOrd="0" destOrd="0" presId="urn:microsoft.com/office/officeart/2005/8/layout/chevron2"/>
    <dgm:cxn modelId="{F70B3E67-C093-452A-9964-F85BD6345807}" srcId="{41F10EC8-EA0B-4FE6-B55D-55B026C679EC}" destId="{BCD0D0DA-501A-4CE9-8375-32F58D267EE8}" srcOrd="0" destOrd="0" parTransId="{8906585B-C18A-4D79-BD96-D4EFF03F87CA}" sibTransId="{E82696CD-6A03-407A-B344-182441615F52}"/>
    <dgm:cxn modelId="{F6A41C1D-DDC1-4155-8E66-39990F449B9C}" srcId="{BCD0D0DA-501A-4CE9-8375-32F58D267EE8}" destId="{F3D8794A-721B-4948-B51D-AB213F148348}" srcOrd="0" destOrd="0" parTransId="{ECC08650-0473-40F5-B8C0-63F213DC5BBD}" sibTransId="{15A55870-7CF8-4CBD-8768-60BB0FF24E60}"/>
    <dgm:cxn modelId="{C5E52B20-C73C-4D2B-9B90-09AEE2611CC7}" srcId="{32755491-A48A-4DBE-88AF-E6DE74839BFF}" destId="{AFD86147-F37F-4AF4-8844-48248A368C35}" srcOrd="1" destOrd="0" parTransId="{960023B4-59D8-4707-98B1-C84A2C77102F}" sibTransId="{36CF1BA7-8028-462F-800F-F1CB76857392}"/>
    <dgm:cxn modelId="{5904EE3B-0EE6-4D5D-9576-D5C47F5B13F4}" type="presParOf" srcId="{3351FB98-7AA2-48D3-9FF7-85567A731414}" destId="{8328734A-007B-44E2-BCC8-04D529389D97}" srcOrd="0" destOrd="0" presId="urn:microsoft.com/office/officeart/2005/8/layout/chevron2"/>
    <dgm:cxn modelId="{7E09F627-7CA5-43C2-8A1A-B032839236C3}" type="presParOf" srcId="{8328734A-007B-44E2-BCC8-04D529389D97}" destId="{C2F59EE7-D294-4289-B677-7A0B0E31B407}" srcOrd="0" destOrd="0" presId="urn:microsoft.com/office/officeart/2005/8/layout/chevron2"/>
    <dgm:cxn modelId="{F0E2B259-06B8-4320-BA2E-D96ECB9C5BDA}" type="presParOf" srcId="{8328734A-007B-44E2-BCC8-04D529389D97}" destId="{DCE51228-7D81-45E2-918A-27AAC2460070}" srcOrd="1" destOrd="0" presId="urn:microsoft.com/office/officeart/2005/8/layout/chevron2"/>
    <dgm:cxn modelId="{B2BD785A-41E7-46CB-8EC2-DF8AD7FBB52F}" type="presParOf" srcId="{3351FB98-7AA2-48D3-9FF7-85567A731414}" destId="{F0FBFBAB-631D-49AD-B48E-A6CC9BF4DF01}" srcOrd="1" destOrd="0" presId="urn:microsoft.com/office/officeart/2005/8/layout/chevron2"/>
    <dgm:cxn modelId="{FFD9F043-D5EB-40CE-BDF3-A86CCD8ED934}" type="presParOf" srcId="{3351FB98-7AA2-48D3-9FF7-85567A731414}" destId="{83381DAD-34E5-43A7-A3C4-7F9480A4A2EC}" srcOrd="2" destOrd="0" presId="urn:microsoft.com/office/officeart/2005/8/layout/chevron2"/>
    <dgm:cxn modelId="{411049EE-3EB8-4322-A7A5-E0D72A230E5A}" type="presParOf" srcId="{83381DAD-34E5-43A7-A3C4-7F9480A4A2EC}" destId="{56221E4D-3F7F-415E-83C0-BF5ED95E6D63}" srcOrd="0" destOrd="0" presId="urn:microsoft.com/office/officeart/2005/8/layout/chevron2"/>
    <dgm:cxn modelId="{343A4771-2291-40F7-B32B-96C821616004}" type="presParOf" srcId="{83381DAD-34E5-43A7-A3C4-7F9480A4A2EC}" destId="{2790C89A-43D9-44D0-9F85-E5A8E9C55C49}" srcOrd="1" destOrd="0" presId="urn:microsoft.com/office/officeart/2005/8/layout/chevron2"/>
    <dgm:cxn modelId="{0E78F854-6423-4632-8AEF-DD97C14BF1D0}" type="presParOf" srcId="{3351FB98-7AA2-48D3-9FF7-85567A731414}" destId="{A665BED9-923D-4AB6-9A64-1AE324AFAD2E}" srcOrd="3" destOrd="0" presId="urn:microsoft.com/office/officeart/2005/8/layout/chevron2"/>
    <dgm:cxn modelId="{39B08CE4-54BF-401C-87B6-4597C5B410E3}" type="presParOf" srcId="{3351FB98-7AA2-48D3-9FF7-85567A731414}" destId="{CF63E4FD-636E-46B2-AD0D-513EE28F55F5}" srcOrd="4" destOrd="0" presId="urn:microsoft.com/office/officeart/2005/8/layout/chevron2"/>
    <dgm:cxn modelId="{01533592-380E-45E8-977A-596CCE59BF18}" type="presParOf" srcId="{CF63E4FD-636E-46B2-AD0D-513EE28F55F5}" destId="{FA19B7D0-6617-4769-ADCA-E4906D878B1C}" srcOrd="0" destOrd="0" presId="urn:microsoft.com/office/officeart/2005/8/layout/chevron2"/>
    <dgm:cxn modelId="{48AD2945-D0E9-449E-A848-3F17326AE6CA}" type="presParOf" srcId="{CF63E4FD-636E-46B2-AD0D-513EE28F55F5}" destId="{8204243F-725D-4F57-B5AB-9FB711E4DA4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F6FAA1-6D51-4209-97EA-FE32A9486B29}" type="doc">
      <dgm:prSet loTypeId="urn:microsoft.com/office/officeart/2005/8/layout/radial5" loCatId="cycl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F2ED648-668A-42C2-ABF8-155818CF162A}">
      <dgm:prSet phldrT="[Texte]"/>
      <dgm:spPr/>
      <dgm:t>
        <a:bodyPr/>
        <a:lstStyle/>
        <a:p>
          <a:r>
            <a:rPr lang="fr-FR" dirty="0" smtClean="0"/>
            <a:t>ETP</a:t>
          </a:r>
          <a:endParaRPr lang="fr-FR" dirty="0"/>
        </a:p>
      </dgm:t>
    </dgm:pt>
    <dgm:pt modelId="{80CDB654-1197-4580-A317-C8913FC08FC8}" type="parTrans" cxnId="{AE9AA3AE-CA8E-413E-AD9D-A163A6469DD4}">
      <dgm:prSet/>
      <dgm:spPr/>
      <dgm:t>
        <a:bodyPr/>
        <a:lstStyle/>
        <a:p>
          <a:endParaRPr lang="fr-FR"/>
        </a:p>
      </dgm:t>
    </dgm:pt>
    <dgm:pt modelId="{DCF8BA58-430E-4A83-A522-79B3F24E5AF7}" type="sibTrans" cxnId="{AE9AA3AE-CA8E-413E-AD9D-A163A6469DD4}">
      <dgm:prSet/>
      <dgm:spPr/>
      <dgm:t>
        <a:bodyPr/>
        <a:lstStyle/>
        <a:p>
          <a:endParaRPr lang="fr-FR"/>
        </a:p>
      </dgm:t>
    </dgm:pt>
    <dgm:pt modelId="{7F4565DA-C84C-4722-90CE-F55283BE9864}">
      <dgm:prSet phldrT="[Texte]"/>
      <dgm:spPr/>
      <dgm:t>
        <a:bodyPr/>
        <a:lstStyle/>
        <a:p>
          <a:r>
            <a:rPr lang="fr-FR" dirty="0" smtClean="0"/>
            <a:t>Centrée sur la personne  et entourage </a:t>
          </a:r>
          <a:endParaRPr lang="fr-FR" dirty="0"/>
        </a:p>
      </dgm:t>
    </dgm:pt>
    <dgm:pt modelId="{214A6C2D-58A4-4C67-BC18-EE497404EC10}" type="parTrans" cxnId="{F1D3A3E1-2513-4870-B982-484012ED0EBD}">
      <dgm:prSet/>
      <dgm:spPr/>
      <dgm:t>
        <a:bodyPr/>
        <a:lstStyle/>
        <a:p>
          <a:endParaRPr lang="fr-FR"/>
        </a:p>
      </dgm:t>
    </dgm:pt>
    <dgm:pt modelId="{D886CCBE-E82F-40E7-BFAC-EC217C159C13}" type="sibTrans" cxnId="{F1D3A3E1-2513-4870-B982-484012ED0EBD}">
      <dgm:prSet/>
      <dgm:spPr/>
      <dgm:t>
        <a:bodyPr/>
        <a:lstStyle/>
        <a:p>
          <a:endParaRPr lang="fr-FR"/>
        </a:p>
      </dgm:t>
    </dgm:pt>
    <dgm:pt modelId="{C4DBE1C6-8897-49CF-A365-8578267890C7}">
      <dgm:prSet phldrT="[Texte]"/>
      <dgm:spPr/>
      <dgm:t>
        <a:bodyPr/>
        <a:lstStyle/>
        <a:p>
          <a:r>
            <a:rPr lang="fr-FR" dirty="0" smtClean="0"/>
            <a:t>Formalisée </a:t>
          </a:r>
        </a:p>
        <a:p>
          <a:r>
            <a:rPr lang="fr-FR" dirty="0" smtClean="0"/>
            <a:t>Structurée </a:t>
          </a:r>
          <a:endParaRPr lang="fr-FR" dirty="0"/>
        </a:p>
      </dgm:t>
    </dgm:pt>
    <dgm:pt modelId="{DF887121-A7E9-490D-B786-EE911C5BA4DF}" type="parTrans" cxnId="{2741E86D-59FA-4E4E-9AC7-E6E4B0C925AE}">
      <dgm:prSet/>
      <dgm:spPr/>
      <dgm:t>
        <a:bodyPr/>
        <a:lstStyle/>
        <a:p>
          <a:endParaRPr lang="fr-FR"/>
        </a:p>
      </dgm:t>
    </dgm:pt>
    <dgm:pt modelId="{5B7A0B4F-67A8-445C-AEFB-68CD301FF6A1}" type="sibTrans" cxnId="{2741E86D-59FA-4E4E-9AC7-E6E4B0C925AE}">
      <dgm:prSet/>
      <dgm:spPr/>
      <dgm:t>
        <a:bodyPr/>
        <a:lstStyle/>
        <a:p>
          <a:endParaRPr lang="fr-FR"/>
        </a:p>
      </dgm:t>
    </dgm:pt>
    <dgm:pt modelId="{D0A0AE02-70C1-42F1-B47F-0E0B40CC647A}">
      <dgm:prSet phldrT="[Texte]"/>
      <dgm:spPr/>
      <dgm:t>
        <a:bodyPr/>
        <a:lstStyle/>
        <a:p>
          <a:r>
            <a:rPr lang="fr-FR" dirty="0" smtClean="0"/>
            <a:t>Formation indispensable des acteurs de l’ETP</a:t>
          </a:r>
          <a:endParaRPr lang="fr-FR" dirty="0"/>
        </a:p>
      </dgm:t>
    </dgm:pt>
    <dgm:pt modelId="{84878CC5-D2E1-457C-8AEC-B6A599F3F825}" type="parTrans" cxnId="{D73491F9-5D4A-47E1-B979-CAFA17D7B168}">
      <dgm:prSet/>
      <dgm:spPr/>
      <dgm:t>
        <a:bodyPr/>
        <a:lstStyle/>
        <a:p>
          <a:endParaRPr lang="fr-FR"/>
        </a:p>
      </dgm:t>
    </dgm:pt>
    <dgm:pt modelId="{A875D0A9-5A62-4A61-85ED-C13AB4ADDCFD}" type="sibTrans" cxnId="{D73491F9-5D4A-47E1-B979-CAFA17D7B168}">
      <dgm:prSet/>
      <dgm:spPr/>
      <dgm:t>
        <a:bodyPr/>
        <a:lstStyle/>
        <a:p>
          <a:endParaRPr lang="fr-FR"/>
        </a:p>
      </dgm:t>
    </dgm:pt>
    <dgm:pt modelId="{0BE95AA3-07F3-4F30-A803-3FE142074656}">
      <dgm:prSet phldrT="[Texte]"/>
      <dgm:spPr/>
      <dgm:t>
        <a:bodyPr/>
        <a:lstStyle/>
        <a:p>
          <a:r>
            <a:rPr lang="fr-FR" dirty="0" smtClean="0"/>
            <a:t>INTEGREE dans les soins habituels </a:t>
          </a:r>
          <a:endParaRPr lang="fr-FR" dirty="0"/>
        </a:p>
      </dgm:t>
    </dgm:pt>
    <dgm:pt modelId="{37C4848F-A938-4922-86AA-61338B28E278}" type="parTrans" cxnId="{18AFA588-FA2E-466D-9070-A331FBA0FDFC}">
      <dgm:prSet/>
      <dgm:spPr/>
      <dgm:t>
        <a:bodyPr/>
        <a:lstStyle/>
        <a:p>
          <a:endParaRPr lang="fr-FR"/>
        </a:p>
      </dgm:t>
    </dgm:pt>
    <dgm:pt modelId="{BE57AC10-75B1-46DB-A99F-961251F7E2DA}" type="sibTrans" cxnId="{18AFA588-FA2E-466D-9070-A331FBA0FDFC}">
      <dgm:prSet/>
      <dgm:spPr/>
      <dgm:t>
        <a:bodyPr/>
        <a:lstStyle/>
        <a:p>
          <a:endParaRPr lang="fr-FR"/>
        </a:p>
      </dgm:t>
    </dgm:pt>
    <dgm:pt modelId="{C524DF59-9BB4-4476-BD68-C609C53A57A0}">
      <dgm:prSet/>
      <dgm:spPr/>
      <dgm:t>
        <a:bodyPr/>
        <a:lstStyle/>
        <a:p>
          <a:r>
            <a:rPr lang="fr-FR" dirty="0" smtClean="0"/>
            <a:t>personnalisée</a:t>
          </a:r>
          <a:endParaRPr lang="fr-FR" dirty="0"/>
        </a:p>
      </dgm:t>
    </dgm:pt>
    <dgm:pt modelId="{99C59DE2-9419-437B-9CB9-C6493EECFF74}" type="parTrans" cxnId="{0B61A284-5A65-4583-98B4-25F1D5EA926C}">
      <dgm:prSet/>
      <dgm:spPr/>
      <dgm:t>
        <a:bodyPr/>
        <a:lstStyle/>
        <a:p>
          <a:endParaRPr lang="fr-FR"/>
        </a:p>
      </dgm:t>
    </dgm:pt>
    <dgm:pt modelId="{7574D71A-D007-466D-8663-D89A8F6842B8}" type="sibTrans" cxnId="{0B61A284-5A65-4583-98B4-25F1D5EA926C}">
      <dgm:prSet/>
      <dgm:spPr/>
      <dgm:t>
        <a:bodyPr/>
        <a:lstStyle/>
        <a:p>
          <a:endParaRPr lang="fr-FR"/>
        </a:p>
      </dgm:t>
    </dgm:pt>
    <dgm:pt modelId="{8BC0A582-F4AB-4120-8BFF-A390DB3B514D}">
      <dgm:prSet/>
      <dgm:spPr/>
      <dgm:t>
        <a:bodyPr/>
        <a:lstStyle/>
        <a:p>
          <a:r>
            <a:rPr lang="fr-FR" dirty="0" smtClean="0"/>
            <a:t>Négociée++</a:t>
          </a:r>
        </a:p>
        <a:p>
          <a:r>
            <a:rPr lang="fr-FR" dirty="0" smtClean="0"/>
            <a:t>INTERACTIVITE</a:t>
          </a:r>
          <a:endParaRPr lang="fr-FR" dirty="0"/>
        </a:p>
      </dgm:t>
    </dgm:pt>
    <dgm:pt modelId="{32B31C65-B2DF-4427-8E85-66949DC69D6F}" type="parTrans" cxnId="{21EBC5A0-C178-4E4D-83DF-90BE8BB652EB}">
      <dgm:prSet/>
      <dgm:spPr/>
      <dgm:t>
        <a:bodyPr/>
        <a:lstStyle/>
        <a:p>
          <a:endParaRPr lang="fr-FR"/>
        </a:p>
      </dgm:t>
    </dgm:pt>
    <dgm:pt modelId="{1A3A40D7-35E2-41B5-BCAC-6F6A104A3AF2}" type="sibTrans" cxnId="{21EBC5A0-C178-4E4D-83DF-90BE8BB652EB}">
      <dgm:prSet/>
      <dgm:spPr/>
      <dgm:t>
        <a:bodyPr/>
        <a:lstStyle/>
        <a:p>
          <a:endParaRPr lang="fr-FR"/>
        </a:p>
      </dgm:t>
    </dgm:pt>
    <dgm:pt modelId="{F01E0EF5-4DDA-4FA8-AEA9-AA9AD24F86CB}">
      <dgm:prSet/>
      <dgm:spPr/>
      <dgm:t>
        <a:bodyPr/>
        <a:lstStyle/>
        <a:p>
          <a:r>
            <a:rPr lang="fr-FR" dirty="0" smtClean="0"/>
            <a:t>Équipes pluridisciplinaires et  associations usagers </a:t>
          </a:r>
          <a:endParaRPr lang="fr-FR" dirty="0"/>
        </a:p>
      </dgm:t>
    </dgm:pt>
    <dgm:pt modelId="{1A98DBA7-FDF8-47BF-89FF-EB155D105C86}" type="parTrans" cxnId="{D0D82C49-6BE6-44D5-B8ED-EFF1D553BECB}">
      <dgm:prSet/>
      <dgm:spPr/>
      <dgm:t>
        <a:bodyPr/>
        <a:lstStyle/>
        <a:p>
          <a:endParaRPr lang="fr-FR"/>
        </a:p>
      </dgm:t>
    </dgm:pt>
    <dgm:pt modelId="{1D6CC183-CB2C-4529-9B28-DB8A92ED72DA}" type="sibTrans" cxnId="{D0D82C49-6BE6-44D5-B8ED-EFF1D553BECB}">
      <dgm:prSet/>
      <dgm:spPr/>
      <dgm:t>
        <a:bodyPr/>
        <a:lstStyle/>
        <a:p>
          <a:endParaRPr lang="fr-FR"/>
        </a:p>
      </dgm:t>
    </dgm:pt>
    <dgm:pt modelId="{EEEA8537-2B68-4699-87C7-0BC49AB23A65}">
      <dgm:prSet/>
      <dgm:spPr/>
      <dgm:t>
        <a:bodyPr/>
        <a:lstStyle/>
        <a:p>
          <a:r>
            <a:rPr lang="fr-FR" dirty="0" smtClean="0"/>
            <a:t>EVALUATION INDISPENSABLE pour adaptation à la personne </a:t>
          </a:r>
          <a:endParaRPr lang="fr-FR" dirty="0"/>
        </a:p>
      </dgm:t>
    </dgm:pt>
    <dgm:pt modelId="{38C6B9E8-30A4-4814-B4D7-2A56FE6E9F66}" type="parTrans" cxnId="{BB93072C-3183-4450-A991-51369D71513B}">
      <dgm:prSet/>
      <dgm:spPr/>
      <dgm:t>
        <a:bodyPr/>
        <a:lstStyle/>
        <a:p>
          <a:endParaRPr lang="fr-FR"/>
        </a:p>
      </dgm:t>
    </dgm:pt>
    <dgm:pt modelId="{E5E2C836-0077-413D-A939-83EDAFDF843A}" type="sibTrans" cxnId="{BB93072C-3183-4450-A991-51369D71513B}">
      <dgm:prSet/>
      <dgm:spPr/>
      <dgm:t>
        <a:bodyPr/>
        <a:lstStyle/>
        <a:p>
          <a:endParaRPr lang="fr-FR"/>
        </a:p>
      </dgm:t>
    </dgm:pt>
    <dgm:pt modelId="{7DBC5473-2E8F-411A-A484-61BE5FC5C2A6}" type="pres">
      <dgm:prSet presAssocID="{8AF6FAA1-6D51-4209-97EA-FE32A9486B2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17094CF-C7F9-4A0B-992B-3E31B63F1CD7}" type="pres">
      <dgm:prSet presAssocID="{AF2ED648-668A-42C2-ABF8-155818CF162A}" presName="centerShape" presStyleLbl="node0" presStyleIdx="0" presStyleCnt="1"/>
      <dgm:spPr/>
      <dgm:t>
        <a:bodyPr/>
        <a:lstStyle/>
        <a:p>
          <a:endParaRPr lang="fr-FR"/>
        </a:p>
      </dgm:t>
    </dgm:pt>
    <dgm:pt modelId="{BB6C67CD-E337-49AB-8A8E-5680F24D5D91}" type="pres">
      <dgm:prSet presAssocID="{214A6C2D-58A4-4C67-BC18-EE497404EC10}" presName="parTrans" presStyleLbl="sibTrans2D1" presStyleIdx="0" presStyleCnt="8"/>
      <dgm:spPr/>
      <dgm:t>
        <a:bodyPr/>
        <a:lstStyle/>
        <a:p>
          <a:endParaRPr lang="fr-FR"/>
        </a:p>
      </dgm:t>
    </dgm:pt>
    <dgm:pt modelId="{76FB73F1-101E-4C29-9FC8-A0F74F50B72E}" type="pres">
      <dgm:prSet presAssocID="{214A6C2D-58A4-4C67-BC18-EE497404EC10}" presName="connectorText" presStyleLbl="sibTrans2D1" presStyleIdx="0" presStyleCnt="8"/>
      <dgm:spPr/>
      <dgm:t>
        <a:bodyPr/>
        <a:lstStyle/>
        <a:p>
          <a:endParaRPr lang="fr-FR"/>
        </a:p>
      </dgm:t>
    </dgm:pt>
    <dgm:pt modelId="{1162D6FE-0BEB-4AEA-81FE-0B0AA84217B1}" type="pres">
      <dgm:prSet presAssocID="{7F4565DA-C84C-4722-90CE-F55283BE986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34E1A83-E016-46A2-857B-2368D79ACFB6}" type="pres">
      <dgm:prSet presAssocID="{99C59DE2-9419-437B-9CB9-C6493EECFF74}" presName="parTrans" presStyleLbl="sibTrans2D1" presStyleIdx="1" presStyleCnt="8"/>
      <dgm:spPr/>
      <dgm:t>
        <a:bodyPr/>
        <a:lstStyle/>
        <a:p>
          <a:endParaRPr lang="fr-FR"/>
        </a:p>
      </dgm:t>
    </dgm:pt>
    <dgm:pt modelId="{48527534-F80C-40AA-B3F3-DCBBBD0667AC}" type="pres">
      <dgm:prSet presAssocID="{99C59DE2-9419-437B-9CB9-C6493EECFF74}" presName="connectorText" presStyleLbl="sibTrans2D1" presStyleIdx="1" presStyleCnt="8"/>
      <dgm:spPr/>
      <dgm:t>
        <a:bodyPr/>
        <a:lstStyle/>
        <a:p>
          <a:endParaRPr lang="fr-FR"/>
        </a:p>
      </dgm:t>
    </dgm:pt>
    <dgm:pt modelId="{E1706E3F-24FA-41AB-8B14-F240DB008152}" type="pres">
      <dgm:prSet presAssocID="{C524DF59-9BB4-4476-BD68-C609C53A57A0}" presName="node" presStyleLbl="node1" presStyleIdx="1" presStyleCnt="8" custRadScaleRad="100646" custRadScaleInc="14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C3157F-CB0A-489B-A3F7-37A8C7E49195}" type="pres">
      <dgm:prSet presAssocID="{32B31C65-B2DF-4427-8E85-66949DC69D6F}" presName="parTrans" presStyleLbl="sibTrans2D1" presStyleIdx="2" presStyleCnt="8"/>
      <dgm:spPr/>
      <dgm:t>
        <a:bodyPr/>
        <a:lstStyle/>
        <a:p>
          <a:endParaRPr lang="fr-FR"/>
        </a:p>
      </dgm:t>
    </dgm:pt>
    <dgm:pt modelId="{03ED14C6-6401-4B24-A453-D0CA62158B15}" type="pres">
      <dgm:prSet presAssocID="{32B31C65-B2DF-4427-8E85-66949DC69D6F}" presName="connectorText" presStyleLbl="sibTrans2D1" presStyleIdx="2" presStyleCnt="8"/>
      <dgm:spPr/>
      <dgm:t>
        <a:bodyPr/>
        <a:lstStyle/>
        <a:p>
          <a:endParaRPr lang="fr-FR"/>
        </a:p>
      </dgm:t>
    </dgm:pt>
    <dgm:pt modelId="{8C7A675B-C6EA-427F-B094-9EDBCA2943A0}" type="pres">
      <dgm:prSet presAssocID="{8BC0A582-F4AB-4120-8BFF-A390DB3B514D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E328B73-7A94-4BA6-B48E-576B194470EB}" type="pres">
      <dgm:prSet presAssocID="{DF887121-A7E9-490D-B786-EE911C5BA4DF}" presName="parTrans" presStyleLbl="sibTrans2D1" presStyleIdx="3" presStyleCnt="8"/>
      <dgm:spPr/>
      <dgm:t>
        <a:bodyPr/>
        <a:lstStyle/>
        <a:p>
          <a:endParaRPr lang="fr-FR"/>
        </a:p>
      </dgm:t>
    </dgm:pt>
    <dgm:pt modelId="{6E64739E-FBF4-4C00-A9F4-FE4B7D2FE34B}" type="pres">
      <dgm:prSet presAssocID="{DF887121-A7E9-490D-B786-EE911C5BA4DF}" presName="connectorText" presStyleLbl="sibTrans2D1" presStyleIdx="3" presStyleCnt="8"/>
      <dgm:spPr/>
      <dgm:t>
        <a:bodyPr/>
        <a:lstStyle/>
        <a:p>
          <a:endParaRPr lang="fr-FR"/>
        </a:p>
      </dgm:t>
    </dgm:pt>
    <dgm:pt modelId="{2ED00107-F200-4ED9-855C-DD1F9D65F721}" type="pres">
      <dgm:prSet presAssocID="{C4DBE1C6-8897-49CF-A365-8578267890C7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E561DE-6221-4B31-B847-917FEF8D1F0C}" type="pres">
      <dgm:prSet presAssocID="{1A98DBA7-FDF8-47BF-89FF-EB155D105C86}" presName="parTrans" presStyleLbl="sibTrans2D1" presStyleIdx="4" presStyleCnt="8"/>
      <dgm:spPr/>
      <dgm:t>
        <a:bodyPr/>
        <a:lstStyle/>
        <a:p>
          <a:endParaRPr lang="fr-FR"/>
        </a:p>
      </dgm:t>
    </dgm:pt>
    <dgm:pt modelId="{C3104652-C8EF-44D0-991C-84BFA8BD826B}" type="pres">
      <dgm:prSet presAssocID="{1A98DBA7-FDF8-47BF-89FF-EB155D105C86}" presName="connectorText" presStyleLbl="sibTrans2D1" presStyleIdx="4" presStyleCnt="8"/>
      <dgm:spPr/>
      <dgm:t>
        <a:bodyPr/>
        <a:lstStyle/>
        <a:p>
          <a:endParaRPr lang="fr-FR"/>
        </a:p>
      </dgm:t>
    </dgm:pt>
    <dgm:pt modelId="{34B0AC7E-EA18-411A-ABF1-8CEAB45A6364}" type="pres">
      <dgm:prSet presAssocID="{F01E0EF5-4DDA-4FA8-AEA9-AA9AD24F86CB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6E6BA34-35BF-4FF5-B8FC-5E9211A8F5E1}" type="pres">
      <dgm:prSet presAssocID="{84878CC5-D2E1-457C-8AEC-B6A599F3F825}" presName="parTrans" presStyleLbl="sibTrans2D1" presStyleIdx="5" presStyleCnt="8"/>
      <dgm:spPr/>
      <dgm:t>
        <a:bodyPr/>
        <a:lstStyle/>
        <a:p>
          <a:endParaRPr lang="fr-FR"/>
        </a:p>
      </dgm:t>
    </dgm:pt>
    <dgm:pt modelId="{EDAC5A6C-9370-456A-B8F5-3D09583737AB}" type="pres">
      <dgm:prSet presAssocID="{84878CC5-D2E1-457C-8AEC-B6A599F3F825}" presName="connectorText" presStyleLbl="sibTrans2D1" presStyleIdx="5" presStyleCnt="8"/>
      <dgm:spPr/>
      <dgm:t>
        <a:bodyPr/>
        <a:lstStyle/>
        <a:p>
          <a:endParaRPr lang="fr-FR"/>
        </a:p>
      </dgm:t>
    </dgm:pt>
    <dgm:pt modelId="{44C2A7E5-5C3A-4B86-8ADB-8B7297FFDB7A}" type="pres">
      <dgm:prSet presAssocID="{D0A0AE02-70C1-42F1-B47F-0E0B40CC647A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B3852F-15C9-4AB5-A0EE-858890A67DBD}" type="pres">
      <dgm:prSet presAssocID="{38C6B9E8-30A4-4814-B4D7-2A56FE6E9F66}" presName="parTrans" presStyleLbl="sibTrans2D1" presStyleIdx="6" presStyleCnt="8"/>
      <dgm:spPr/>
      <dgm:t>
        <a:bodyPr/>
        <a:lstStyle/>
        <a:p>
          <a:endParaRPr lang="fr-FR"/>
        </a:p>
      </dgm:t>
    </dgm:pt>
    <dgm:pt modelId="{957586CA-9610-4878-9F65-927F8465EAE3}" type="pres">
      <dgm:prSet presAssocID="{38C6B9E8-30A4-4814-B4D7-2A56FE6E9F66}" presName="connectorText" presStyleLbl="sibTrans2D1" presStyleIdx="6" presStyleCnt="8"/>
      <dgm:spPr/>
      <dgm:t>
        <a:bodyPr/>
        <a:lstStyle/>
        <a:p>
          <a:endParaRPr lang="fr-FR"/>
        </a:p>
      </dgm:t>
    </dgm:pt>
    <dgm:pt modelId="{267B5AA0-C3C5-435C-8F1C-92999613D587}" type="pres">
      <dgm:prSet presAssocID="{EEEA8537-2B68-4699-87C7-0BC49AB23A6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FC3635-AFB6-4F62-A919-DE6BD47665A8}" type="pres">
      <dgm:prSet presAssocID="{37C4848F-A938-4922-86AA-61338B28E278}" presName="parTrans" presStyleLbl="sibTrans2D1" presStyleIdx="7" presStyleCnt="8"/>
      <dgm:spPr/>
      <dgm:t>
        <a:bodyPr/>
        <a:lstStyle/>
        <a:p>
          <a:endParaRPr lang="fr-FR"/>
        </a:p>
      </dgm:t>
    </dgm:pt>
    <dgm:pt modelId="{A424D238-B475-4B8B-9EEC-7EA23CC0E043}" type="pres">
      <dgm:prSet presAssocID="{37C4848F-A938-4922-86AA-61338B28E278}" presName="connectorText" presStyleLbl="sibTrans2D1" presStyleIdx="7" presStyleCnt="8"/>
      <dgm:spPr/>
      <dgm:t>
        <a:bodyPr/>
        <a:lstStyle/>
        <a:p>
          <a:endParaRPr lang="fr-FR"/>
        </a:p>
      </dgm:t>
    </dgm:pt>
    <dgm:pt modelId="{466BCDC7-E47B-4527-8751-156DF0D3C384}" type="pres">
      <dgm:prSet presAssocID="{0BE95AA3-07F3-4F30-A803-3FE14207465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3E4A733-4503-48D8-A491-96F6412893F9}" type="presOf" srcId="{DF887121-A7E9-490D-B786-EE911C5BA4DF}" destId="{2E328B73-7A94-4BA6-B48E-576B194470EB}" srcOrd="0" destOrd="0" presId="urn:microsoft.com/office/officeart/2005/8/layout/radial5"/>
    <dgm:cxn modelId="{622C1E56-7F79-42CB-A982-E0D9365F62D7}" type="presOf" srcId="{0BE95AA3-07F3-4F30-A803-3FE142074656}" destId="{466BCDC7-E47B-4527-8751-156DF0D3C384}" srcOrd="0" destOrd="0" presId="urn:microsoft.com/office/officeart/2005/8/layout/radial5"/>
    <dgm:cxn modelId="{32956D89-93FE-456E-913B-A1037789201F}" type="presOf" srcId="{C524DF59-9BB4-4476-BD68-C609C53A57A0}" destId="{E1706E3F-24FA-41AB-8B14-F240DB008152}" srcOrd="0" destOrd="0" presId="urn:microsoft.com/office/officeart/2005/8/layout/radial5"/>
    <dgm:cxn modelId="{DA1ACEDB-722B-448C-BE57-6FB3F2B5CEBF}" type="presOf" srcId="{DF887121-A7E9-490D-B786-EE911C5BA4DF}" destId="{6E64739E-FBF4-4C00-A9F4-FE4B7D2FE34B}" srcOrd="1" destOrd="0" presId="urn:microsoft.com/office/officeart/2005/8/layout/radial5"/>
    <dgm:cxn modelId="{2BA63849-8DB2-42D0-B3D1-5280683371DA}" type="presOf" srcId="{38C6B9E8-30A4-4814-B4D7-2A56FE6E9F66}" destId="{CEB3852F-15C9-4AB5-A0EE-858890A67DBD}" srcOrd="0" destOrd="0" presId="urn:microsoft.com/office/officeart/2005/8/layout/radial5"/>
    <dgm:cxn modelId="{7598C51C-564F-4F4E-832F-E1EACDD30A62}" type="presOf" srcId="{F01E0EF5-4DDA-4FA8-AEA9-AA9AD24F86CB}" destId="{34B0AC7E-EA18-411A-ABF1-8CEAB45A6364}" srcOrd="0" destOrd="0" presId="urn:microsoft.com/office/officeart/2005/8/layout/radial5"/>
    <dgm:cxn modelId="{0625DAE5-7297-41AA-B740-A089F13A4A16}" type="presOf" srcId="{32B31C65-B2DF-4427-8E85-66949DC69D6F}" destId="{03ED14C6-6401-4B24-A453-D0CA62158B15}" srcOrd="1" destOrd="0" presId="urn:microsoft.com/office/officeart/2005/8/layout/radial5"/>
    <dgm:cxn modelId="{21EBC5A0-C178-4E4D-83DF-90BE8BB652EB}" srcId="{AF2ED648-668A-42C2-ABF8-155818CF162A}" destId="{8BC0A582-F4AB-4120-8BFF-A390DB3B514D}" srcOrd="2" destOrd="0" parTransId="{32B31C65-B2DF-4427-8E85-66949DC69D6F}" sibTransId="{1A3A40D7-35E2-41B5-BCAC-6F6A104A3AF2}"/>
    <dgm:cxn modelId="{2741E86D-59FA-4E4E-9AC7-E6E4B0C925AE}" srcId="{AF2ED648-668A-42C2-ABF8-155818CF162A}" destId="{C4DBE1C6-8897-49CF-A365-8578267890C7}" srcOrd="3" destOrd="0" parTransId="{DF887121-A7E9-490D-B786-EE911C5BA4DF}" sibTransId="{5B7A0B4F-67A8-445C-AEFB-68CD301FF6A1}"/>
    <dgm:cxn modelId="{58770525-4F85-4128-AE3A-34C7A1ADBA80}" type="presOf" srcId="{EEEA8537-2B68-4699-87C7-0BC49AB23A65}" destId="{267B5AA0-C3C5-435C-8F1C-92999613D587}" srcOrd="0" destOrd="0" presId="urn:microsoft.com/office/officeart/2005/8/layout/radial5"/>
    <dgm:cxn modelId="{0B61A284-5A65-4583-98B4-25F1D5EA926C}" srcId="{AF2ED648-668A-42C2-ABF8-155818CF162A}" destId="{C524DF59-9BB4-4476-BD68-C609C53A57A0}" srcOrd="1" destOrd="0" parTransId="{99C59DE2-9419-437B-9CB9-C6493EECFF74}" sibTransId="{7574D71A-D007-466D-8663-D89A8F6842B8}"/>
    <dgm:cxn modelId="{D8F90379-15BF-4257-B352-96A3BDD754C9}" type="presOf" srcId="{32B31C65-B2DF-4427-8E85-66949DC69D6F}" destId="{ECC3157F-CB0A-489B-A3F7-37A8C7E49195}" srcOrd="0" destOrd="0" presId="urn:microsoft.com/office/officeart/2005/8/layout/radial5"/>
    <dgm:cxn modelId="{81733ACF-EB59-4BEF-A8E4-985743634396}" type="presOf" srcId="{D0A0AE02-70C1-42F1-B47F-0E0B40CC647A}" destId="{44C2A7E5-5C3A-4B86-8ADB-8B7297FFDB7A}" srcOrd="0" destOrd="0" presId="urn:microsoft.com/office/officeart/2005/8/layout/radial5"/>
    <dgm:cxn modelId="{097996E2-E5C8-4C0C-9AC9-1865E8ABA437}" type="presOf" srcId="{84878CC5-D2E1-457C-8AEC-B6A599F3F825}" destId="{46E6BA34-35BF-4FF5-B8FC-5E9211A8F5E1}" srcOrd="0" destOrd="0" presId="urn:microsoft.com/office/officeart/2005/8/layout/radial5"/>
    <dgm:cxn modelId="{C4C24F05-A3B0-43D2-9655-F7AC5F80FD64}" type="presOf" srcId="{8BC0A582-F4AB-4120-8BFF-A390DB3B514D}" destId="{8C7A675B-C6EA-427F-B094-9EDBCA2943A0}" srcOrd="0" destOrd="0" presId="urn:microsoft.com/office/officeart/2005/8/layout/radial5"/>
    <dgm:cxn modelId="{20AAE0EB-5E80-49B1-B1EA-A64641DEA1BD}" type="presOf" srcId="{37C4848F-A938-4922-86AA-61338B28E278}" destId="{38FC3635-AFB6-4F62-A919-DE6BD47665A8}" srcOrd="0" destOrd="0" presId="urn:microsoft.com/office/officeart/2005/8/layout/radial5"/>
    <dgm:cxn modelId="{8BBA1A44-88C6-4ACC-92B4-902DA3B3D050}" type="presOf" srcId="{C4DBE1C6-8897-49CF-A365-8578267890C7}" destId="{2ED00107-F200-4ED9-855C-DD1F9D65F721}" srcOrd="0" destOrd="0" presId="urn:microsoft.com/office/officeart/2005/8/layout/radial5"/>
    <dgm:cxn modelId="{D73491F9-5D4A-47E1-B979-CAFA17D7B168}" srcId="{AF2ED648-668A-42C2-ABF8-155818CF162A}" destId="{D0A0AE02-70C1-42F1-B47F-0E0B40CC647A}" srcOrd="5" destOrd="0" parTransId="{84878CC5-D2E1-457C-8AEC-B6A599F3F825}" sibTransId="{A875D0A9-5A62-4A61-85ED-C13AB4ADDCFD}"/>
    <dgm:cxn modelId="{65E1721C-A400-4F9D-9E10-52765115283D}" type="presOf" srcId="{38C6B9E8-30A4-4814-B4D7-2A56FE6E9F66}" destId="{957586CA-9610-4878-9F65-927F8465EAE3}" srcOrd="1" destOrd="0" presId="urn:microsoft.com/office/officeart/2005/8/layout/radial5"/>
    <dgm:cxn modelId="{AE9AA3AE-CA8E-413E-AD9D-A163A6469DD4}" srcId="{8AF6FAA1-6D51-4209-97EA-FE32A9486B29}" destId="{AF2ED648-668A-42C2-ABF8-155818CF162A}" srcOrd="0" destOrd="0" parTransId="{80CDB654-1197-4580-A317-C8913FC08FC8}" sibTransId="{DCF8BA58-430E-4A83-A522-79B3F24E5AF7}"/>
    <dgm:cxn modelId="{4BE666B9-7F8A-40A6-82F6-3AA29057C439}" type="presOf" srcId="{99C59DE2-9419-437B-9CB9-C6493EECFF74}" destId="{48527534-F80C-40AA-B3F3-DCBBBD0667AC}" srcOrd="1" destOrd="0" presId="urn:microsoft.com/office/officeart/2005/8/layout/radial5"/>
    <dgm:cxn modelId="{F1D3A3E1-2513-4870-B982-484012ED0EBD}" srcId="{AF2ED648-668A-42C2-ABF8-155818CF162A}" destId="{7F4565DA-C84C-4722-90CE-F55283BE9864}" srcOrd="0" destOrd="0" parTransId="{214A6C2D-58A4-4C67-BC18-EE497404EC10}" sibTransId="{D886CCBE-E82F-40E7-BFAC-EC217C159C13}"/>
    <dgm:cxn modelId="{D11924E6-DC7C-455C-8195-5779A1DEC1DD}" type="presOf" srcId="{7F4565DA-C84C-4722-90CE-F55283BE9864}" destId="{1162D6FE-0BEB-4AEA-81FE-0B0AA84217B1}" srcOrd="0" destOrd="0" presId="urn:microsoft.com/office/officeart/2005/8/layout/radial5"/>
    <dgm:cxn modelId="{958F322F-2D38-4C83-AF87-F87BED2929FF}" type="presOf" srcId="{AF2ED648-668A-42C2-ABF8-155818CF162A}" destId="{A17094CF-C7F9-4A0B-992B-3E31B63F1CD7}" srcOrd="0" destOrd="0" presId="urn:microsoft.com/office/officeart/2005/8/layout/radial5"/>
    <dgm:cxn modelId="{BB93072C-3183-4450-A991-51369D71513B}" srcId="{AF2ED648-668A-42C2-ABF8-155818CF162A}" destId="{EEEA8537-2B68-4699-87C7-0BC49AB23A65}" srcOrd="6" destOrd="0" parTransId="{38C6B9E8-30A4-4814-B4D7-2A56FE6E9F66}" sibTransId="{E5E2C836-0077-413D-A939-83EDAFDF843A}"/>
    <dgm:cxn modelId="{D27E39D2-DFF9-47F7-B896-B9BB88E0005F}" type="presOf" srcId="{1A98DBA7-FDF8-47BF-89FF-EB155D105C86}" destId="{C3104652-C8EF-44D0-991C-84BFA8BD826B}" srcOrd="1" destOrd="0" presId="urn:microsoft.com/office/officeart/2005/8/layout/radial5"/>
    <dgm:cxn modelId="{531EAEB6-A5DC-4E84-8234-57A5CD898425}" type="presOf" srcId="{99C59DE2-9419-437B-9CB9-C6493EECFF74}" destId="{434E1A83-E016-46A2-857B-2368D79ACFB6}" srcOrd="0" destOrd="0" presId="urn:microsoft.com/office/officeart/2005/8/layout/radial5"/>
    <dgm:cxn modelId="{1DC5C196-435F-4100-96A6-3328837570CD}" type="presOf" srcId="{8AF6FAA1-6D51-4209-97EA-FE32A9486B29}" destId="{7DBC5473-2E8F-411A-A484-61BE5FC5C2A6}" srcOrd="0" destOrd="0" presId="urn:microsoft.com/office/officeart/2005/8/layout/radial5"/>
    <dgm:cxn modelId="{77B3633E-CD23-4A87-8C1E-002A5EAEECC0}" type="presOf" srcId="{214A6C2D-58A4-4C67-BC18-EE497404EC10}" destId="{76FB73F1-101E-4C29-9FC8-A0F74F50B72E}" srcOrd="1" destOrd="0" presId="urn:microsoft.com/office/officeart/2005/8/layout/radial5"/>
    <dgm:cxn modelId="{FD4C3AE0-CB80-4CF5-A236-FCC5622615E2}" type="presOf" srcId="{37C4848F-A938-4922-86AA-61338B28E278}" destId="{A424D238-B475-4B8B-9EEC-7EA23CC0E043}" srcOrd="1" destOrd="0" presId="urn:microsoft.com/office/officeart/2005/8/layout/radial5"/>
    <dgm:cxn modelId="{CF311E27-17EB-4180-BBB8-B0BD339F936F}" type="presOf" srcId="{214A6C2D-58A4-4C67-BC18-EE497404EC10}" destId="{BB6C67CD-E337-49AB-8A8E-5680F24D5D91}" srcOrd="0" destOrd="0" presId="urn:microsoft.com/office/officeart/2005/8/layout/radial5"/>
    <dgm:cxn modelId="{18AFA588-FA2E-466D-9070-A331FBA0FDFC}" srcId="{AF2ED648-668A-42C2-ABF8-155818CF162A}" destId="{0BE95AA3-07F3-4F30-A803-3FE142074656}" srcOrd="7" destOrd="0" parTransId="{37C4848F-A938-4922-86AA-61338B28E278}" sibTransId="{BE57AC10-75B1-46DB-A99F-961251F7E2DA}"/>
    <dgm:cxn modelId="{D0D82C49-6BE6-44D5-B8ED-EFF1D553BECB}" srcId="{AF2ED648-668A-42C2-ABF8-155818CF162A}" destId="{F01E0EF5-4DDA-4FA8-AEA9-AA9AD24F86CB}" srcOrd="4" destOrd="0" parTransId="{1A98DBA7-FDF8-47BF-89FF-EB155D105C86}" sibTransId="{1D6CC183-CB2C-4529-9B28-DB8A92ED72DA}"/>
    <dgm:cxn modelId="{24BAC4F6-9916-4026-A5A6-9042D63251BE}" type="presOf" srcId="{84878CC5-D2E1-457C-8AEC-B6A599F3F825}" destId="{EDAC5A6C-9370-456A-B8F5-3D09583737AB}" srcOrd="1" destOrd="0" presId="urn:microsoft.com/office/officeart/2005/8/layout/radial5"/>
    <dgm:cxn modelId="{36EDC304-5296-4C84-9505-EBA74C8F8D34}" type="presOf" srcId="{1A98DBA7-FDF8-47BF-89FF-EB155D105C86}" destId="{86E561DE-6221-4B31-B847-917FEF8D1F0C}" srcOrd="0" destOrd="0" presId="urn:microsoft.com/office/officeart/2005/8/layout/radial5"/>
    <dgm:cxn modelId="{D3F7F40D-C57A-427A-A7D7-1638EE594765}" type="presParOf" srcId="{7DBC5473-2E8F-411A-A484-61BE5FC5C2A6}" destId="{A17094CF-C7F9-4A0B-992B-3E31B63F1CD7}" srcOrd="0" destOrd="0" presId="urn:microsoft.com/office/officeart/2005/8/layout/radial5"/>
    <dgm:cxn modelId="{F1BAF20C-33F2-416E-BED8-7A41F4EAB6DE}" type="presParOf" srcId="{7DBC5473-2E8F-411A-A484-61BE5FC5C2A6}" destId="{BB6C67CD-E337-49AB-8A8E-5680F24D5D91}" srcOrd="1" destOrd="0" presId="urn:microsoft.com/office/officeart/2005/8/layout/radial5"/>
    <dgm:cxn modelId="{E972B83A-9DE3-4E9B-ADF2-4BB1BE40EDC1}" type="presParOf" srcId="{BB6C67CD-E337-49AB-8A8E-5680F24D5D91}" destId="{76FB73F1-101E-4C29-9FC8-A0F74F50B72E}" srcOrd="0" destOrd="0" presId="urn:microsoft.com/office/officeart/2005/8/layout/radial5"/>
    <dgm:cxn modelId="{5A465A02-6286-4DC2-847C-851CAD1C65F9}" type="presParOf" srcId="{7DBC5473-2E8F-411A-A484-61BE5FC5C2A6}" destId="{1162D6FE-0BEB-4AEA-81FE-0B0AA84217B1}" srcOrd="2" destOrd="0" presId="urn:microsoft.com/office/officeart/2005/8/layout/radial5"/>
    <dgm:cxn modelId="{77D1E8EB-B8B3-46A3-9E07-C7331E8408D7}" type="presParOf" srcId="{7DBC5473-2E8F-411A-A484-61BE5FC5C2A6}" destId="{434E1A83-E016-46A2-857B-2368D79ACFB6}" srcOrd="3" destOrd="0" presId="urn:microsoft.com/office/officeart/2005/8/layout/radial5"/>
    <dgm:cxn modelId="{610FE0BF-E650-4318-85B0-27BEDC6D7C95}" type="presParOf" srcId="{434E1A83-E016-46A2-857B-2368D79ACFB6}" destId="{48527534-F80C-40AA-B3F3-DCBBBD0667AC}" srcOrd="0" destOrd="0" presId="urn:microsoft.com/office/officeart/2005/8/layout/radial5"/>
    <dgm:cxn modelId="{FAEF9FF3-E2C5-4F16-9F0E-23999CBFE1A7}" type="presParOf" srcId="{7DBC5473-2E8F-411A-A484-61BE5FC5C2A6}" destId="{E1706E3F-24FA-41AB-8B14-F240DB008152}" srcOrd="4" destOrd="0" presId="urn:microsoft.com/office/officeart/2005/8/layout/radial5"/>
    <dgm:cxn modelId="{30C2644F-A35A-424C-914D-BDC798852B1C}" type="presParOf" srcId="{7DBC5473-2E8F-411A-A484-61BE5FC5C2A6}" destId="{ECC3157F-CB0A-489B-A3F7-37A8C7E49195}" srcOrd="5" destOrd="0" presId="urn:microsoft.com/office/officeart/2005/8/layout/radial5"/>
    <dgm:cxn modelId="{9A8ACAE6-E9E0-42DD-AE61-D2497A84C5D9}" type="presParOf" srcId="{ECC3157F-CB0A-489B-A3F7-37A8C7E49195}" destId="{03ED14C6-6401-4B24-A453-D0CA62158B15}" srcOrd="0" destOrd="0" presId="urn:microsoft.com/office/officeart/2005/8/layout/radial5"/>
    <dgm:cxn modelId="{99351D49-660A-4F7B-8247-01184D09B678}" type="presParOf" srcId="{7DBC5473-2E8F-411A-A484-61BE5FC5C2A6}" destId="{8C7A675B-C6EA-427F-B094-9EDBCA2943A0}" srcOrd="6" destOrd="0" presId="urn:microsoft.com/office/officeart/2005/8/layout/radial5"/>
    <dgm:cxn modelId="{3E580FE6-AB7D-489B-B717-3F12BABCCA8A}" type="presParOf" srcId="{7DBC5473-2E8F-411A-A484-61BE5FC5C2A6}" destId="{2E328B73-7A94-4BA6-B48E-576B194470EB}" srcOrd="7" destOrd="0" presId="urn:microsoft.com/office/officeart/2005/8/layout/radial5"/>
    <dgm:cxn modelId="{BD9F5A23-0A79-4BA9-9414-892BEC36DC84}" type="presParOf" srcId="{2E328B73-7A94-4BA6-B48E-576B194470EB}" destId="{6E64739E-FBF4-4C00-A9F4-FE4B7D2FE34B}" srcOrd="0" destOrd="0" presId="urn:microsoft.com/office/officeart/2005/8/layout/radial5"/>
    <dgm:cxn modelId="{978D42F9-F3CB-4BD9-9FC7-7D73C9502ED9}" type="presParOf" srcId="{7DBC5473-2E8F-411A-A484-61BE5FC5C2A6}" destId="{2ED00107-F200-4ED9-855C-DD1F9D65F721}" srcOrd="8" destOrd="0" presId="urn:microsoft.com/office/officeart/2005/8/layout/radial5"/>
    <dgm:cxn modelId="{B11ABAEB-DBBC-4859-B734-1EF106A83F23}" type="presParOf" srcId="{7DBC5473-2E8F-411A-A484-61BE5FC5C2A6}" destId="{86E561DE-6221-4B31-B847-917FEF8D1F0C}" srcOrd="9" destOrd="0" presId="urn:microsoft.com/office/officeart/2005/8/layout/radial5"/>
    <dgm:cxn modelId="{7BAEB831-D7E7-4414-9691-4EA469D6A727}" type="presParOf" srcId="{86E561DE-6221-4B31-B847-917FEF8D1F0C}" destId="{C3104652-C8EF-44D0-991C-84BFA8BD826B}" srcOrd="0" destOrd="0" presId="urn:microsoft.com/office/officeart/2005/8/layout/radial5"/>
    <dgm:cxn modelId="{12C2D8FA-24D0-4E94-83B6-BB70E73E6253}" type="presParOf" srcId="{7DBC5473-2E8F-411A-A484-61BE5FC5C2A6}" destId="{34B0AC7E-EA18-411A-ABF1-8CEAB45A6364}" srcOrd="10" destOrd="0" presId="urn:microsoft.com/office/officeart/2005/8/layout/radial5"/>
    <dgm:cxn modelId="{C6A8D376-7D9C-4E19-A759-3763D16A9E6D}" type="presParOf" srcId="{7DBC5473-2E8F-411A-A484-61BE5FC5C2A6}" destId="{46E6BA34-35BF-4FF5-B8FC-5E9211A8F5E1}" srcOrd="11" destOrd="0" presId="urn:microsoft.com/office/officeart/2005/8/layout/radial5"/>
    <dgm:cxn modelId="{9BBA7B7F-F9FA-4251-90D2-410048DB1989}" type="presParOf" srcId="{46E6BA34-35BF-4FF5-B8FC-5E9211A8F5E1}" destId="{EDAC5A6C-9370-456A-B8F5-3D09583737AB}" srcOrd="0" destOrd="0" presId="urn:microsoft.com/office/officeart/2005/8/layout/radial5"/>
    <dgm:cxn modelId="{E5E3FC30-B623-49CC-A72A-1D8977B83F5B}" type="presParOf" srcId="{7DBC5473-2E8F-411A-A484-61BE5FC5C2A6}" destId="{44C2A7E5-5C3A-4B86-8ADB-8B7297FFDB7A}" srcOrd="12" destOrd="0" presId="urn:microsoft.com/office/officeart/2005/8/layout/radial5"/>
    <dgm:cxn modelId="{B280992F-3399-4F32-B411-14F816CEF192}" type="presParOf" srcId="{7DBC5473-2E8F-411A-A484-61BE5FC5C2A6}" destId="{CEB3852F-15C9-4AB5-A0EE-858890A67DBD}" srcOrd="13" destOrd="0" presId="urn:microsoft.com/office/officeart/2005/8/layout/radial5"/>
    <dgm:cxn modelId="{CBE9EC43-015C-4C1D-BBC2-B8D78472BD31}" type="presParOf" srcId="{CEB3852F-15C9-4AB5-A0EE-858890A67DBD}" destId="{957586CA-9610-4878-9F65-927F8465EAE3}" srcOrd="0" destOrd="0" presId="urn:microsoft.com/office/officeart/2005/8/layout/radial5"/>
    <dgm:cxn modelId="{1DCF3456-F398-442E-A6D5-5588DD49CAA6}" type="presParOf" srcId="{7DBC5473-2E8F-411A-A484-61BE5FC5C2A6}" destId="{267B5AA0-C3C5-435C-8F1C-92999613D587}" srcOrd="14" destOrd="0" presId="urn:microsoft.com/office/officeart/2005/8/layout/radial5"/>
    <dgm:cxn modelId="{6EB59867-360A-49EA-B8BC-48FD996D755D}" type="presParOf" srcId="{7DBC5473-2E8F-411A-A484-61BE5FC5C2A6}" destId="{38FC3635-AFB6-4F62-A919-DE6BD47665A8}" srcOrd="15" destOrd="0" presId="urn:microsoft.com/office/officeart/2005/8/layout/radial5"/>
    <dgm:cxn modelId="{28445250-E953-49D5-AE58-4AF86E7D3056}" type="presParOf" srcId="{38FC3635-AFB6-4F62-A919-DE6BD47665A8}" destId="{A424D238-B475-4B8B-9EEC-7EA23CC0E043}" srcOrd="0" destOrd="0" presId="urn:microsoft.com/office/officeart/2005/8/layout/radial5"/>
    <dgm:cxn modelId="{884B6B9F-F218-4E1D-8B33-18CBA9567232}" type="presParOf" srcId="{7DBC5473-2E8F-411A-A484-61BE5FC5C2A6}" destId="{466BCDC7-E47B-4527-8751-156DF0D3C384}" srcOrd="1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E95198-D956-4166-B63D-527DF6C8063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0"/>
      <dgm:spPr/>
    </dgm:pt>
    <dgm:pt modelId="{F4AEEE5A-F643-4FC8-B8BD-4B43B6DD12D3}" type="pres">
      <dgm:prSet presAssocID="{E1E95198-D956-4166-B63D-527DF6C80637}" presName="CompostProcess" presStyleCnt="0">
        <dgm:presLayoutVars>
          <dgm:dir/>
          <dgm:resizeHandles val="exact"/>
        </dgm:presLayoutVars>
      </dgm:prSet>
      <dgm:spPr/>
    </dgm:pt>
    <dgm:pt modelId="{DF367B08-533B-42FC-9DB9-252E4A863FBD}" type="pres">
      <dgm:prSet presAssocID="{E1E95198-D956-4166-B63D-527DF6C80637}" presName="arrow" presStyleLbl="bgShp" presStyleIdx="0" presStyleCnt="1"/>
      <dgm:spPr/>
    </dgm:pt>
    <dgm:pt modelId="{D41FCDC8-96AE-4481-8374-A3EF997855AF}" type="pres">
      <dgm:prSet presAssocID="{E1E95198-D956-4166-B63D-527DF6C80637}" presName="linearProcess" presStyleCnt="0"/>
      <dgm:spPr/>
    </dgm:pt>
  </dgm:ptLst>
  <dgm:cxnLst>
    <dgm:cxn modelId="{AC01E520-7D24-477D-8C18-19657EA971A9}" type="presOf" srcId="{E1E95198-D956-4166-B63D-527DF6C80637}" destId="{F4AEEE5A-F643-4FC8-B8BD-4B43B6DD12D3}" srcOrd="0" destOrd="0" presId="urn:microsoft.com/office/officeart/2005/8/layout/hProcess9"/>
    <dgm:cxn modelId="{2D797170-31B3-4D95-96AA-7BFE279FBFA0}" type="presParOf" srcId="{F4AEEE5A-F643-4FC8-B8BD-4B43B6DD12D3}" destId="{DF367B08-533B-42FC-9DB9-252E4A863FBD}" srcOrd="0" destOrd="0" presId="urn:microsoft.com/office/officeart/2005/8/layout/hProcess9"/>
    <dgm:cxn modelId="{60F25B3F-38C3-4A86-B7CE-92AF6257A6E9}" type="presParOf" srcId="{F4AEEE5A-F643-4FC8-B8BD-4B43B6DD12D3}" destId="{D41FCDC8-96AE-4481-8374-A3EF997855AF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54A606-C70F-4C7C-A29A-4422546C04F9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B0B4773-3555-40DE-9FED-E29DDAEA75D5}">
      <dgm:prSet phldrT="[Texte]"/>
      <dgm:spPr/>
      <dgm:t>
        <a:bodyPr/>
        <a:lstStyle/>
        <a:p>
          <a:r>
            <a:rPr lang="fr-FR" dirty="0" smtClean="0"/>
            <a:t>Établir relation de confiance</a:t>
          </a:r>
          <a:endParaRPr lang="fr-FR" dirty="0"/>
        </a:p>
      </dgm:t>
    </dgm:pt>
    <dgm:pt modelId="{A4D1FDFB-0E1E-4B80-82EA-E1C03935D38A}" type="parTrans" cxnId="{2BEF8C3B-75B1-4AAC-BFE4-E587B6A8B835}">
      <dgm:prSet/>
      <dgm:spPr/>
      <dgm:t>
        <a:bodyPr/>
        <a:lstStyle/>
        <a:p>
          <a:endParaRPr lang="fr-FR"/>
        </a:p>
      </dgm:t>
    </dgm:pt>
    <dgm:pt modelId="{6D53A289-F9BD-47D2-AD91-22F299F16A71}" type="sibTrans" cxnId="{2BEF8C3B-75B1-4AAC-BFE4-E587B6A8B835}">
      <dgm:prSet/>
      <dgm:spPr/>
      <dgm:t>
        <a:bodyPr/>
        <a:lstStyle/>
        <a:p>
          <a:endParaRPr lang="fr-FR"/>
        </a:p>
      </dgm:t>
    </dgm:pt>
    <dgm:pt modelId="{896EF773-424C-4908-AEE4-00C6BE96FFBE}">
      <dgm:prSet phldrT="[Texte]" phldr="1"/>
      <dgm:spPr/>
      <dgm:t>
        <a:bodyPr/>
        <a:lstStyle/>
        <a:p>
          <a:endParaRPr lang="fr-FR" dirty="0"/>
        </a:p>
      </dgm:t>
    </dgm:pt>
    <dgm:pt modelId="{B211A323-B414-4F7C-82D8-49FCDAA0804E}" type="parTrans" cxnId="{57AFCAC8-0051-4958-A540-33C9E37CBF97}">
      <dgm:prSet/>
      <dgm:spPr/>
      <dgm:t>
        <a:bodyPr/>
        <a:lstStyle/>
        <a:p>
          <a:endParaRPr lang="fr-FR"/>
        </a:p>
      </dgm:t>
    </dgm:pt>
    <dgm:pt modelId="{FAE35137-5242-4CB4-A062-FB8F029FE6B9}" type="sibTrans" cxnId="{57AFCAC8-0051-4958-A540-33C9E37CBF97}">
      <dgm:prSet/>
      <dgm:spPr/>
      <dgm:t>
        <a:bodyPr/>
        <a:lstStyle/>
        <a:p>
          <a:endParaRPr lang="fr-FR"/>
        </a:p>
      </dgm:t>
    </dgm:pt>
    <dgm:pt modelId="{565133EE-9DFE-4990-858D-6F08BBDC0620}">
      <dgm:prSet phldrT="[Texte]" phldr="1"/>
      <dgm:spPr/>
      <dgm:t>
        <a:bodyPr/>
        <a:lstStyle/>
        <a:p>
          <a:endParaRPr lang="fr-FR" dirty="0"/>
        </a:p>
      </dgm:t>
    </dgm:pt>
    <dgm:pt modelId="{62324B3D-BB8B-4E2A-8274-5A51875E79F8}" type="parTrans" cxnId="{3BE03CFF-254F-4A98-A754-F8729D625585}">
      <dgm:prSet/>
      <dgm:spPr/>
      <dgm:t>
        <a:bodyPr/>
        <a:lstStyle/>
        <a:p>
          <a:endParaRPr lang="fr-FR"/>
        </a:p>
      </dgm:t>
    </dgm:pt>
    <dgm:pt modelId="{035B9BCA-CE4E-4F52-8E52-B3CC9EB7F57A}" type="sibTrans" cxnId="{3BE03CFF-254F-4A98-A754-F8729D625585}">
      <dgm:prSet/>
      <dgm:spPr/>
      <dgm:t>
        <a:bodyPr/>
        <a:lstStyle/>
        <a:p>
          <a:endParaRPr lang="fr-FR"/>
        </a:p>
      </dgm:t>
    </dgm:pt>
    <dgm:pt modelId="{2C700D0C-BD6C-4DC9-8AD6-EC9E5A59D514}">
      <dgm:prSet phldrT="[Texte]"/>
      <dgm:spPr/>
      <dgm:t>
        <a:bodyPr/>
        <a:lstStyle/>
        <a:p>
          <a:r>
            <a:rPr lang="fr-FR" dirty="0" smtClean="0"/>
            <a:t>Identifier ses ressources </a:t>
          </a:r>
          <a:endParaRPr lang="fr-FR" dirty="0"/>
        </a:p>
      </dgm:t>
    </dgm:pt>
    <dgm:pt modelId="{8C110FBE-90C0-48D5-9714-6700A865339D}" type="parTrans" cxnId="{4F50D9E0-FEDA-4EF9-8C42-83A7D8311822}">
      <dgm:prSet/>
      <dgm:spPr/>
      <dgm:t>
        <a:bodyPr/>
        <a:lstStyle/>
        <a:p>
          <a:endParaRPr lang="fr-FR"/>
        </a:p>
      </dgm:t>
    </dgm:pt>
    <dgm:pt modelId="{E8E52801-7827-4FC7-B540-006D801D51FE}" type="sibTrans" cxnId="{4F50D9E0-FEDA-4EF9-8C42-83A7D8311822}">
      <dgm:prSet/>
      <dgm:spPr/>
      <dgm:t>
        <a:bodyPr/>
        <a:lstStyle/>
        <a:p>
          <a:endParaRPr lang="fr-FR"/>
        </a:p>
      </dgm:t>
    </dgm:pt>
    <dgm:pt modelId="{90F68A3A-2D51-4D08-B4D1-2D312C5D6308}">
      <dgm:prSet phldrT="[Texte]" phldr="1"/>
      <dgm:spPr/>
      <dgm:t>
        <a:bodyPr/>
        <a:lstStyle/>
        <a:p>
          <a:endParaRPr lang="fr-FR"/>
        </a:p>
      </dgm:t>
    </dgm:pt>
    <dgm:pt modelId="{16A9B3AD-DA2E-4E97-BA96-9FF99C803D6F}" type="parTrans" cxnId="{691D0E6B-9DBA-45DE-AC67-DB428BA56D3E}">
      <dgm:prSet/>
      <dgm:spPr/>
      <dgm:t>
        <a:bodyPr/>
        <a:lstStyle/>
        <a:p>
          <a:endParaRPr lang="fr-FR"/>
        </a:p>
      </dgm:t>
    </dgm:pt>
    <dgm:pt modelId="{9115386E-1770-4D08-973F-CE36D62D072E}" type="sibTrans" cxnId="{691D0E6B-9DBA-45DE-AC67-DB428BA56D3E}">
      <dgm:prSet/>
      <dgm:spPr/>
      <dgm:t>
        <a:bodyPr/>
        <a:lstStyle/>
        <a:p>
          <a:endParaRPr lang="fr-FR"/>
        </a:p>
      </dgm:t>
    </dgm:pt>
    <dgm:pt modelId="{FE82D14E-ED49-4CE1-8A30-29CEAFE1E4B8}">
      <dgm:prSet phldrT="[Texte]" phldr="1"/>
      <dgm:spPr/>
      <dgm:t>
        <a:bodyPr/>
        <a:lstStyle/>
        <a:p>
          <a:endParaRPr lang="fr-FR"/>
        </a:p>
      </dgm:t>
    </dgm:pt>
    <dgm:pt modelId="{877B1E35-6E3A-47B6-8498-C0FB36C2C79D}" type="parTrans" cxnId="{DAF92F9E-CD6B-4DCB-9DBA-7AEB3FC84662}">
      <dgm:prSet/>
      <dgm:spPr/>
      <dgm:t>
        <a:bodyPr/>
        <a:lstStyle/>
        <a:p>
          <a:endParaRPr lang="fr-FR"/>
        </a:p>
      </dgm:t>
    </dgm:pt>
    <dgm:pt modelId="{D46D046E-D046-45ED-8058-26C1BD68D6E7}" type="sibTrans" cxnId="{DAF92F9E-CD6B-4DCB-9DBA-7AEB3FC84662}">
      <dgm:prSet/>
      <dgm:spPr/>
      <dgm:t>
        <a:bodyPr/>
        <a:lstStyle/>
        <a:p>
          <a:endParaRPr lang="fr-FR"/>
        </a:p>
      </dgm:t>
    </dgm:pt>
    <dgm:pt modelId="{6466839D-4A28-4FC7-8B88-9BF2A5D52409}">
      <dgm:prSet phldrT="[Texte]"/>
      <dgm:spPr/>
      <dgm:t>
        <a:bodyPr/>
        <a:lstStyle/>
        <a:p>
          <a:r>
            <a:rPr lang="fr-FR" dirty="0" smtClean="0"/>
            <a:t>L aider à reformuler son projet </a:t>
          </a:r>
          <a:endParaRPr lang="fr-FR" dirty="0"/>
        </a:p>
      </dgm:t>
    </dgm:pt>
    <dgm:pt modelId="{CE9280EC-71BE-48BB-9CF1-869552A81B27}" type="parTrans" cxnId="{4A5AFDFB-3A78-4268-83FA-FC85DB0308DC}">
      <dgm:prSet/>
      <dgm:spPr/>
      <dgm:t>
        <a:bodyPr/>
        <a:lstStyle/>
        <a:p>
          <a:endParaRPr lang="fr-FR"/>
        </a:p>
      </dgm:t>
    </dgm:pt>
    <dgm:pt modelId="{4C00B6C9-2115-4E61-BABC-53203EFA76A2}" type="sibTrans" cxnId="{4A5AFDFB-3A78-4268-83FA-FC85DB0308DC}">
      <dgm:prSet/>
      <dgm:spPr/>
      <dgm:t>
        <a:bodyPr/>
        <a:lstStyle/>
        <a:p>
          <a:endParaRPr lang="fr-FR"/>
        </a:p>
      </dgm:t>
    </dgm:pt>
    <dgm:pt modelId="{0A5B4847-E0B1-492B-B696-34EB651B7895}">
      <dgm:prSet phldrT="[Texte]" phldr="1"/>
      <dgm:spPr/>
      <dgm:t>
        <a:bodyPr/>
        <a:lstStyle/>
        <a:p>
          <a:endParaRPr lang="fr-FR"/>
        </a:p>
      </dgm:t>
    </dgm:pt>
    <dgm:pt modelId="{95E5023D-8790-4F4E-8445-4C286AF8060E}" type="parTrans" cxnId="{C524F5E4-2B70-4079-B5B7-4D3CCA3C1CE6}">
      <dgm:prSet/>
      <dgm:spPr/>
      <dgm:t>
        <a:bodyPr/>
        <a:lstStyle/>
        <a:p>
          <a:endParaRPr lang="fr-FR"/>
        </a:p>
      </dgm:t>
    </dgm:pt>
    <dgm:pt modelId="{29EC958D-DAB1-4AE6-B53D-F3F3747957AB}" type="sibTrans" cxnId="{C524F5E4-2B70-4079-B5B7-4D3CCA3C1CE6}">
      <dgm:prSet/>
      <dgm:spPr/>
      <dgm:t>
        <a:bodyPr/>
        <a:lstStyle/>
        <a:p>
          <a:endParaRPr lang="fr-FR"/>
        </a:p>
      </dgm:t>
    </dgm:pt>
    <dgm:pt modelId="{4A587E19-0A8B-48F1-8790-0E3AE023DEF0}">
      <dgm:prSet phldrT="[Texte]" phldr="1"/>
      <dgm:spPr/>
      <dgm:t>
        <a:bodyPr/>
        <a:lstStyle/>
        <a:p>
          <a:endParaRPr lang="fr-FR" dirty="0"/>
        </a:p>
      </dgm:t>
    </dgm:pt>
    <dgm:pt modelId="{34622AEC-8293-4747-83E9-D670B35ED892}" type="parTrans" cxnId="{0DBFAF8E-EE39-4F56-834F-EC7D449F8D07}">
      <dgm:prSet/>
      <dgm:spPr/>
      <dgm:t>
        <a:bodyPr/>
        <a:lstStyle/>
        <a:p>
          <a:endParaRPr lang="fr-FR"/>
        </a:p>
      </dgm:t>
    </dgm:pt>
    <dgm:pt modelId="{D2E26269-841D-4ECC-96ED-F45237FAC76B}" type="sibTrans" cxnId="{0DBFAF8E-EE39-4F56-834F-EC7D449F8D07}">
      <dgm:prSet/>
      <dgm:spPr/>
      <dgm:t>
        <a:bodyPr/>
        <a:lstStyle/>
        <a:p>
          <a:endParaRPr lang="fr-FR"/>
        </a:p>
      </dgm:t>
    </dgm:pt>
    <dgm:pt modelId="{321D2E20-D48D-469D-8EAF-8F68C0D7DD5A}">
      <dgm:prSet/>
      <dgm:spPr/>
      <dgm:t>
        <a:bodyPr/>
        <a:lstStyle/>
        <a:p>
          <a:r>
            <a:rPr lang="fr-FR" dirty="0" smtClean="0"/>
            <a:t>Mieux connaitre les besoins de la personne </a:t>
          </a:r>
          <a:endParaRPr lang="fr-FR" dirty="0"/>
        </a:p>
      </dgm:t>
    </dgm:pt>
    <dgm:pt modelId="{1B02FE5F-4AA3-49EB-8168-DB5E3A9AF66A}" type="parTrans" cxnId="{DCCC40D3-EA08-4289-8575-621BE9A71805}">
      <dgm:prSet/>
      <dgm:spPr/>
      <dgm:t>
        <a:bodyPr/>
        <a:lstStyle/>
        <a:p>
          <a:endParaRPr lang="fr-FR"/>
        </a:p>
      </dgm:t>
    </dgm:pt>
    <dgm:pt modelId="{93337F2A-4E6D-4579-BD65-F50EAB84A7D9}" type="sibTrans" cxnId="{DCCC40D3-EA08-4289-8575-621BE9A71805}">
      <dgm:prSet/>
      <dgm:spPr/>
      <dgm:t>
        <a:bodyPr/>
        <a:lstStyle/>
        <a:p>
          <a:endParaRPr lang="fr-FR"/>
        </a:p>
      </dgm:t>
    </dgm:pt>
    <dgm:pt modelId="{EC066500-7C6C-4374-88FA-35EBBBD9089E}" type="pres">
      <dgm:prSet presAssocID="{5354A606-C70F-4C7C-A29A-4422546C04F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D575494-9202-4A5B-B30A-A59F7E35BDFA}" type="pres">
      <dgm:prSet presAssocID="{4B0B4773-3555-40DE-9FED-E29DDAEA75D5}" presName="compNode" presStyleCnt="0"/>
      <dgm:spPr/>
    </dgm:pt>
    <dgm:pt modelId="{988524D0-B3C6-404B-BB3C-3A50E13ADB6E}" type="pres">
      <dgm:prSet presAssocID="{4B0B4773-3555-40DE-9FED-E29DDAEA75D5}" presName="noGeometry" presStyleCnt="0"/>
      <dgm:spPr/>
    </dgm:pt>
    <dgm:pt modelId="{FCB92C6A-598C-4AD5-9718-77145166EB8F}" type="pres">
      <dgm:prSet presAssocID="{4B0B4773-3555-40DE-9FED-E29DDAEA75D5}" presName="childTextVisible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ECB1FB-936B-48D0-9212-43CE4AA6BEC8}" type="pres">
      <dgm:prSet presAssocID="{4B0B4773-3555-40DE-9FED-E29DDAEA75D5}" presName="childTextHidden" presStyleLbl="bgAccFollowNode1" presStyleIdx="0" presStyleCnt="4"/>
      <dgm:spPr/>
      <dgm:t>
        <a:bodyPr/>
        <a:lstStyle/>
        <a:p>
          <a:endParaRPr lang="fr-FR"/>
        </a:p>
      </dgm:t>
    </dgm:pt>
    <dgm:pt modelId="{F045B3D8-7280-4C56-9685-14FC1DC4B8F9}" type="pres">
      <dgm:prSet presAssocID="{4B0B4773-3555-40DE-9FED-E29DDAEA75D5}" presName="parentText" presStyleLbl="node1" presStyleIdx="0" presStyleCnt="4" custScaleX="177961" custScaleY="230779" custLinFactNeighborX="2633" custLinFactNeighborY="-498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35ACCD-9788-4A03-83E5-DF487B3B440B}" type="pres">
      <dgm:prSet presAssocID="{4B0B4773-3555-40DE-9FED-E29DDAEA75D5}" presName="aSpace" presStyleCnt="0"/>
      <dgm:spPr/>
    </dgm:pt>
    <dgm:pt modelId="{0EAC903E-E2F8-465F-B049-4E0F402AF953}" type="pres">
      <dgm:prSet presAssocID="{321D2E20-D48D-469D-8EAF-8F68C0D7DD5A}" presName="compNode" presStyleCnt="0"/>
      <dgm:spPr/>
    </dgm:pt>
    <dgm:pt modelId="{9991FFA7-B3E6-418B-B7CE-CA6BDFC530E7}" type="pres">
      <dgm:prSet presAssocID="{321D2E20-D48D-469D-8EAF-8F68C0D7DD5A}" presName="noGeometry" presStyleCnt="0"/>
      <dgm:spPr/>
    </dgm:pt>
    <dgm:pt modelId="{BAB67316-B585-4418-B04E-FEF93F46B8AB}" type="pres">
      <dgm:prSet presAssocID="{321D2E20-D48D-469D-8EAF-8F68C0D7DD5A}" presName="childTextVisible" presStyleLbl="bgAccFollowNode1" presStyleIdx="1" presStyleCnt="4">
        <dgm:presLayoutVars>
          <dgm:bulletEnabled val="1"/>
        </dgm:presLayoutVars>
      </dgm:prSet>
      <dgm:spPr/>
    </dgm:pt>
    <dgm:pt modelId="{61A4002E-7179-4156-9CC7-A317DE762947}" type="pres">
      <dgm:prSet presAssocID="{321D2E20-D48D-469D-8EAF-8F68C0D7DD5A}" presName="childTextHidden" presStyleLbl="bgAccFollowNode1" presStyleIdx="1" presStyleCnt="4"/>
      <dgm:spPr/>
    </dgm:pt>
    <dgm:pt modelId="{7C739813-F40C-4A8F-A147-7045B5F09C3D}" type="pres">
      <dgm:prSet presAssocID="{321D2E20-D48D-469D-8EAF-8F68C0D7DD5A}" presName="parentText" presStyleLbl="node1" presStyleIdx="1" presStyleCnt="4" custScaleX="194291" custScaleY="21244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0E38F4-EE00-422B-965F-785F1CDECDFF}" type="pres">
      <dgm:prSet presAssocID="{321D2E20-D48D-469D-8EAF-8F68C0D7DD5A}" presName="aSpace" presStyleCnt="0"/>
      <dgm:spPr/>
    </dgm:pt>
    <dgm:pt modelId="{E7CDC691-3E66-4461-9741-FB8BCF6FC775}" type="pres">
      <dgm:prSet presAssocID="{2C700D0C-BD6C-4DC9-8AD6-EC9E5A59D514}" presName="compNode" presStyleCnt="0"/>
      <dgm:spPr/>
    </dgm:pt>
    <dgm:pt modelId="{B01BD49C-961E-4728-924A-EAC33050594A}" type="pres">
      <dgm:prSet presAssocID="{2C700D0C-BD6C-4DC9-8AD6-EC9E5A59D514}" presName="noGeometry" presStyleCnt="0"/>
      <dgm:spPr/>
    </dgm:pt>
    <dgm:pt modelId="{33F13C0E-596A-453B-87C0-2EE2271B6868}" type="pres">
      <dgm:prSet presAssocID="{2C700D0C-BD6C-4DC9-8AD6-EC9E5A59D514}" presName="childTextVisible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7E25802-2E4A-439B-9D6C-14600E2908DF}" type="pres">
      <dgm:prSet presAssocID="{2C700D0C-BD6C-4DC9-8AD6-EC9E5A59D514}" presName="childTextHidden" presStyleLbl="bgAccFollowNode1" presStyleIdx="2" presStyleCnt="4"/>
      <dgm:spPr/>
      <dgm:t>
        <a:bodyPr/>
        <a:lstStyle/>
        <a:p>
          <a:endParaRPr lang="fr-FR"/>
        </a:p>
      </dgm:t>
    </dgm:pt>
    <dgm:pt modelId="{68AC5AEF-2496-45C5-9014-5899BA836BBC}" type="pres">
      <dgm:prSet presAssocID="{2C700D0C-BD6C-4DC9-8AD6-EC9E5A59D514}" presName="parentText" presStyleLbl="node1" presStyleIdx="2" presStyleCnt="4" custScaleX="303621" custScaleY="23899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111849-8AAC-4E02-94D9-8708BA3C47D6}" type="pres">
      <dgm:prSet presAssocID="{2C700D0C-BD6C-4DC9-8AD6-EC9E5A59D514}" presName="aSpace" presStyleCnt="0"/>
      <dgm:spPr/>
    </dgm:pt>
    <dgm:pt modelId="{C759FB0B-A682-4E1F-8670-51423EDC836D}" type="pres">
      <dgm:prSet presAssocID="{6466839D-4A28-4FC7-8B88-9BF2A5D52409}" presName="compNode" presStyleCnt="0"/>
      <dgm:spPr/>
    </dgm:pt>
    <dgm:pt modelId="{34C7A236-69B8-439B-BB32-39DDEB2239D0}" type="pres">
      <dgm:prSet presAssocID="{6466839D-4A28-4FC7-8B88-9BF2A5D52409}" presName="noGeometry" presStyleCnt="0"/>
      <dgm:spPr/>
    </dgm:pt>
    <dgm:pt modelId="{11286415-1FF9-4BA7-8473-6063BD7E1CA8}" type="pres">
      <dgm:prSet presAssocID="{6466839D-4A28-4FC7-8B88-9BF2A5D52409}" presName="childTextVisible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04F58D3-CC46-4480-A2B8-C566FE1122B1}" type="pres">
      <dgm:prSet presAssocID="{6466839D-4A28-4FC7-8B88-9BF2A5D52409}" presName="childTextHidden" presStyleLbl="bgAccFollowNode1" presStyleIdx="3" presStyleCnt="4"/>
      <dgm:spPr/>
      <dgm:t>
        <a:bodyPr/>
        <a:lstStyle/>
        <a:p>
          <a:endParaRPr lang="fr-FR"/>
        </a:p>
      </dgm:t>
    </dgm:pt>
    <dgm:pt modelId="{A0C2C1BC-CF82-46BF-9FF6-884968450986}" type="pres">
      <dgm:prSet presAssocID="{6466839D-4A28-4FC7-8B88-9BF2A5D52409}" presName="parentText" presStyleLbl="node1" presStyleIdx="3" presStyleCnt="4" custScaleX="285648" custScaleY="23177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31BC364-8798-4304-8312-196224395F66}" type="presOf" srcId="{90F68A3A-2D51-4D08-B4D1-2D312C5D6308}" destId="{27E25802-2E4A-439B-9D6C-14600E2908DF}" srcOrd="1" destOrd="0" presId="urn:microsoft.com/office/officeart/2005/8/layout/hProcess6"/>
    <dgm:cxn modelId="{FB16C547-F5DC-406A-AD2C-BC6A3873D766}" type="presOf" srcId="{FE82D14E-ED49-4CE1-8A30-29CEAFE1E4B8}" destId="{33F13C0E-596A-453B-87C0-2EE2271B6868}" srcOrd="0" destOrd="1" presId="urn:microsoft.com/office/officeart/2005/8/layout/hProcess6"/>
    <dgm:cxn modelId="{B13713A0-4E60-44E9-9859-7C9727A1F58A}" type="presOf" srcId="{565133EE-9DFE-4990-858D-6F08BBDC0620}" destId="{1FECB1FB-936B-48D0-9212-43CE4AA6BEC8}" srcOrd="1" destOrd="1" presId="urn:microsoft.com/office/officeart/2005/8/layout/hProcess6"/>
    <dgm:cxn modelId="{19BD988B-CCD0-4A95-8459-EE025913836B}" type="presOf" srcId="{FE82D14E-ED49-4CE1-8A30-29CEAFE1E4B8}" destId="{27E25802-2E4A-439B-9D6C-14600E2908DF}" srcOrd="1" destOrd="1" presId="urn:microsoft.com/office/officeart/2005/8/layout/hProcess6"/>
    <dgm:cxn modelId="{DAF92F9E-CD6B-4DCB-9DBA-7AEB3FC84662}" srcId="{2C700D0C-BD6C-4DC9-8AD6-EC9E5A59D514}" destId="{FE82D14E-ED49-4CE1-8A30-29CEAFE1E4B8}" srcOrd="1" destOrd="0" parTransId="{877B1E35-6E3A-47B6-8498-C0FB36C2C79D}" sibTransId="{D46D046E-D046-45ED-8058-26C1BD68D6E7}"/>
    <dgm:cxn modelId="{4A5AFDFB-3A78-4268-83FA-FC85DB0308DC}" srcId="{5354A606-C70F-4C7C-A29A-4422546C04F9}" destId="{6466839D-4A28-4FC7-8B88-9BF2A5D52409}" srcOrd="3" destOrd="0" parTransId="{CE9280EC-71BE-48BB-9CF1-869552A81B27}" sibTransId="{4C00B6C9-2115-4E61-BABC-53203EFA76A2}"/>
    <dgm:cxn modelId="{0499CEDB-7D1A-42EA-B419-684C0672A10A}" type="presOf" srcId="{4A587E19-0A8B-48F1-8790-0E3AE023DEF0}" destId="{11286415-1FF9-4BA7-8473-6063BD7E1CA8}" srcOrd="0" destOrd="1" presId="urn:microsoft.com/office/officeart/2005/8/layout/hProcess6"/>
    <dgm:cxn modelId="{8C63F8E7-E54F-4406-BD93-E6BC5E96CFA6}" type="presOf" srcId="{565133EE-9DFE-4990-858D-6F08BBDC0620}" destId="{FCB92C6A-598C-4AD5-9718-77145166EB8F}" srcOrd="0" destOrd="1" presId="urn:microsoft.com/office/officeart/2005/8/layout/hProcess6"/>
    <dgm:cxn modelId="{3BE03CFF-254F-4A98-A754-F8729D625585}" srcId="{4B0B4773-3555-40DE-9FED-E29DDAEA75D5}" destId="{565133EE-9DFE-4990-858D-6F08BBDC0620}" srcOrd="1" destOrd="0" parTransId="{62324B3D-BB8B-4E2A-8274-5A51875E79F8}" sibTransId="{035B9BCA-CE4E-4F52-8E52-B3CC9EB7F57A}"/>
    <dgm:cxn modelId="{2BEF8C3B-75B1-4AAC-BFE4-E587B6A8B835}" srcId="{5354A606-C70F-4C7C-A29A-4422546C04F9}" destId="{4B0B4773-3555-40DE-9FED-E29DDAEA75D5}" srcOrd="0" destOrd="0" parTransId="{A4D1FDFB-0E1E-4B80-82EA-E1C03935D38A}" sibTransId="{6D53A289-F9BD-47D2-AD91-22F299F16A71}"/>
    <dgm:cxn modelId="{0DBFAF8E-EE39-4F56-834F-EC7D449F8D07}" srcId="{6466839D-4A28-4FC7-8B88-9BF2A5D52409}" destId="{4A587E19-0A8B-48F1-8790-0E3AE023DEF0}" srcOrd="1" destOrd="0" parTransId="{34622AEC-8293-4747-83E9-D670B35ED892}" sibTransId="{D2E26269-841D-4ECC-96ED-F45237FAC76B}"/>
    <dgm:cxn modelId="{F4F44F23-1245-4251-A319-A68E7BD22623}" type="presOf" srcId="{2C700D0C-BD6C-4DC9-8AD6-EC9E5A59D514}" destId="{68AC5AEF-2496-45C5-9014-5899BA836BBC}" srcOrd="0" destOrd="0" presId="urn:microsoft.com/office/officeart/2005/8/layout/hProcess6"/>
    <dgm:cxn modelId="{2C847F8A-EB20-4375-B5DF-E08D02572AD9}" type="presOf" srcId="{4B0B4773-3555-40DE-9FED-E29DDAEA75D5}" destId="{F045B3D8-7280-4C56-9685-14FC1DC4B8F9}" srcOrd="0" destOrd="0" presId="urn:microsoft.com/office/officeart/2005/8/layout/hProcess6"/>
    <dgm:cxn modelId="{1B279ECC-9A16-4414-9924-73C5E3C2DF1C}" type="presOf" srcId="{90F68A3A-2D51-4D08-B4D1-2D312C5D6308}" destId="{33F13C0E-596A-453B-87C0-2EE2271B6868}" srcOrd="0" destOrd="0" presId="urn:microsoft.com/office/officeart/2005/8/layout/hProcess6"/>
    <dgm:cxn modelId="{8D6D78B9-3322-4CF4-B818-7170906CD109}" type="presOf" srcId="{896EF773-424C-4908-AEE4-00C6BE96FFBE}" destId="{FCB92C6A-598C-4AD5-9718-77145166EB8F}" srcOrd="0" destOrd="0" presId="urn:microsoft.com/office/officeart/2005/8/layout/hProcess6"/>
    <dgm:cxn modelId="{691D0E6B-9DBA-45DE-AC67-DB428BA56D3E}" srcId="{2C700D0C-BD6C-4DC9-8AD6-EC9E5A59D514}" destId="{90F68A3A-2D51-4D08-B4D1-2D312C5D6308}" srcOrd="0" destOrd="0" parTransId="{16A9B3AD-DA2E-4E97-BA96-9FF99C803D6F}" sibTransId="{9115386E-1770-4D08-973F-CE36D62D072E}"/>
    <dgm:cxn modelId="{D5DDDA36-5DCB-4AD1-8F64-F4B124C29FD7}" type="presOf" srcId="{6466839D-4A28-4FC7-8B88-9BF2A5D52409}" destId="{A0C2C1BC-CF82-46BF-9FF6-884968450986}" srcOrd="0" destOrd="0" presId="urn:microsoft.com/office/officeart/2005/8/layout/hProcess6"/>
    <dgm:cxn modelId="{8C6AA99A-5BEC-4920-8B7D-C0FFAF621C66}" type="presOf" srcId="{896EF773-424C-4908-AEE4-00C6BE96FFBE}" destId="{1FECB1FB-936B-48D0-9212-43CE4AA6BEC8}" srcOrd="1" destOrd="0" presId="urn:microsoft.com/office/officeart/2005/8/layout/hProcess6"/>
    <dgm:cxn modelId="{16CF614B-9F15-4846-BB4C-E9B65B3D202F}" type="presOf" srcId="{0A5B4847-E0B1-492B-B696-34EB651B7895}" destId="{F04F58D3-CC46-4480-A2B8-C566FE1122B1}" srcOrd="1" destOrd="0" presId="urn:microsoft.com/office/officeart/2005/8/layout/hProcess6"/>
    <dgm:cxn modelId="{4F50D9E0-FEDA-4EF9-8C42-83A7D8311822}" srcId="{5354A606-C70F-4C7C-A29A-4422546C04F9}" destId="{2C700D0C-BD6C-4DC9-8AD6-EC9E5A59D514}" srcOrd="2" destOrd="0" parTransId="{8C110FBE-90C0-48D5-9714-6700A865339D}" sibTransId="{E8E52801-7827-4FC7-B540-006D801D51FE}"/>
    <dgm:cxn modelId="{31A8005D-64A1-4E35-A125-64B86BEA4E37}" type="presOf" srcId="{4A587E19-0A8B-48F1-8790-0E3AE023DEF0}" destId="{F04F58D3-CC46-4480-A2B8-C566FE1122B1}" srcOrd="1" destOrd="1" presId="urn:microsoft.com/office/officeart/2005/8/layout/hProcess6"/>
    <dgm:cxn modelId="{62774251-2565-41C7-ABEA-5DD83A7B8B62}" type="presOf" srcId="{5354A606-C70F-4C7C-A29A-4422546C04F9}" destId="{EC066500-7C6C-4374-88FA-35EBBBD9089E}" srcOrd="0" destOrd="0" presId="urn:microsoft.com/office/officeart/2005/8/layout/hProcess6"/>
    <dgm:cxn modelId="{3E5AC99A-8889-4E52-86D7-67B3E1330349}" type="presOf" srcId="{321D2E20-D48D-469D-8EAF-8F68C0D7DD5A}" destId="{7C739813-F40C-4A8F-A147-7045B5F09C3D}" srcOrd="0" destOrd="0" presId="urn:microsoft.com/office/officeart/2005/8/layout/hProcess6"/>
    <dgm:cxn modelId="{DCCC40D3-EA08-4289-8575-621BE9A71805}" srcId="{5354A606-C70F-4C7C-A29A-4422546C04F9}" destId="{321D2E20-D48D-469D-8EAF-8F68C0D7DD5A}" srcOrd="1" destOrd="0" parTransId="{1B02FE5F-4AA3-49EB-8168-DB5E3A9AF66A}" sibTransId="{93337F2A-4E6D-4579-BD65-F50EAB84A7D9}"/>
    <dgm:cxn modelId="{C524F5E4-2B70-4079-B5B7-4D3CCA3C1CE6}" srcId="{6466839D-4A28-4FC7-8B88-9BF2A5D52409}" destId="{0A5B4847-E0B1-492B-B696-34EB651B7895}" srcOrd="0" destOrd="0" parTransId="{95E5023D-8790-4F4E-8445-4C286AF8060E}" sibTransId="{29EC958D-DAB1-4AE6-B53D-F3F3747957AB}"/>
    <dgm:cxn modelId="{57AFCAC8-0051-4958-A540-33C9E37CBF97}" srcId="{4B0B4773-3555-40DE-9FED-E29DDAEA75D5}" destId="{896EF773-424C-4908-AEE4-00C6BE96FFBE}" srcOrd="0" destOrd="0" parTransId="{B211A323-B414-4F7C-82D8-49FCDAA0804E}" sibTransId="{FAE35137-5242-4CB4-A062-FB8F029FE6B9}"/>
    <dgm:cxn modelId="{CFCEC1B8-9B75-4D37-8773-2ADF64F8CD3A}" type="presOf" srcId="{0A5B4847-E0B1-492B-B696-34EB651B7895}" destId="{11286415-1FF9-4BA7-8473-6063BD7E1CA8}" srcOrd="0" destOrd="0" presId="urn:microsoft.com/office/officeart/2005/8/layout/hProcess6"/>
    <dgm:cxn modelId="{F6623F54-F5F7-4F7C-BDBA-F8DBBBA9FE2E}" type="presParOf" srcId="{EC066500-7C6C-4374-88FA-35EBBBD9089E}" destId="{0D575494-9202-4A5B-B30A-A59F7E35BDFA}" srcOrd="0" destOrd="0" presId="urn:microsoft.com/office/officeart/2005/8/layout/hProcess6"/>
    <dgm:cxn modelId="{09BD01CF-94A7-4D2B-9344-E78005AEF325}" type="presParOf" srcId="{0D575494-9202-4A5B-B30A-A59F7E35BDFA}" destId="{988524D0-B3C6-404B-BB3C-3A50E13ADB6E}" srcOrd="0" destOrd="0" presId="urn:microsoft.com/office/officeart/2005/8/layout/hProcess6"/>
    <dgm:cxn modelId="{527AFFEF-2946-4ADC-ACD1-B5A5C4B49FA1}" type="presParOf" srcId="{0D575494-9202-4A5B-B30A-A59F7E35BDFA}" destId="{FCB92C6A-598C-4AD5-9718-77145166EB8F}" srcOrd="1" destOrd="0" presId="urn:microsoft.com/office/officeart/2005/8/layout/hProcess6"/>
    <dgm:cxn modelId="{541AB9C2-143A-4B88-AE7C-7FD80D334958}" type="presParOf" srcId="{0D575494-9202-4A5B-B30A-A59F7E35BDFA}" destId="{1FECB1FB-936B-48D0-9212-43CE4AA6BEC8}" srcOrd="2" destOrd="0" presId="urn:microsoft.com/office/officeart/2005/8/layout/hProcess6"/>
    <dgm:cxn modelId="{7A269AA7-CB68-4221-A078-680C038D88C4}" type="presParOf" srcId="{0D575494-9202-4A5B-B30A-A59F7E35BDFA}" destId="{F045B3D8-7280-4C56-9685-14FC1DC4B8F9}" srcOrd="3" destOrd="0" presId="urn:microsoft.com/office/officeart/2005/8/layout/hProcess6"/>
    <dgm:cxn modelId="{9A508884-F563-490E-9E99-19C5BC7F2916}" type="presParOf" srcId="{EC066500-7C6C-4374-88FA-35EBBBD9089E}" destId="{AB35ACCD-9788-4A03-83E5-DF487B3B440B}" srcOrd="1" destOrd="0" presId="urn:microsoft.com/office/officeart/2005/8/layout/hProcess6"/>
    <dgm:cxn modelId="{1592176A-AED8-4B4B-BFEA-75FF4AA156C0}" type="presParOf" srcId="{EC066500-7C6C-4374-88FA-35EBBBD9089E}" destId="{0EAC903E-E2F8-465F-B049-4E0F402AF953}" srcOrd="2" destOrd="0" presId="urn:microsoft.com/office/officeart/2005/8/layout/hProcess6"/>
    <dgm:cxn modelId="{9077CA53-AA2B-481D-8052-4716DF126472}" type="presParOf" srcId="{0EAC903E-E2F8-465F-B049-4E0F402AF953}" destId="{9991FFA7-B3E6-418B-B7CE-CA6BDFC530E7}" srcOrd="0" destOrd="0" presId="urn:microsoft.com/office/officeart/2005/8/layout/hProcess6"/>
    <dgm:cxn modelId="{69E47344-2F0E-4DC2-AD85-8B77AE573904}" type="presParOf" srcId="{0EAC903E-E2F8-465F-B049-4E0F402AF953}" destId="{BAB67316-B585-4418-B04E-FEF93F46B8AB}" srcOrd="1" destOrd="0" presId="urn:microsoft.com/office/officeart/2005/8/layout/hProcess6"/>
    <dgm:cxn modelId="{9830886E-3648-468A-B8D9-C6FA199287FA}" type="presParOf" srcId="{0EAC903E-E2F8-465F-B049-4E0F402AF953}" destId="{61A4002E-7179-4156-9CC7-A317DE762947}" srcOrd="2" destOrd="0" presId="urn:microsoft.com/office/officeart/2005/8/layout/hProcess6"/>
    <dgm:cxn modelId="{EAF136F5-326C-4828-9646-61B68B370C02}" type="presParOf" srcId="{0EAC903E-E2F8-465F-B049-4E0F402AF953}" destId="{7C739813-F40C-4A8F-A147-7045B5F09C3D}" srcOrd="3" destOrd="0" presId="urn:microsoft.com/office/officeart/2005/8/layout/hProcess6"/>
    <dgm:cxn modelId="{FEA8C213-8EDF-40D3-8DAA-0FAE312F04E9}" type="presParOf" srcId="{EC066500-7C6C-4374-88FA-35EBBBD9089E}" destId="{780E38F4-EE00-422B-965F-785F1CDECDFF}" srcOrd="3" destOrd="0" presId="urn:microsoft.com/office/officeart/2005/8/layout/hProcess6"/>
    <dgm:cxn modelId="{B26F445A-DAFC-4D65-B37E-3FFC749ACF04}" type="presParOf" srcId="{EC066500-7C6C-4374-88FA-35EBBBD9089E}" destId="{E7CDC691-3E66-4461-9741-FB8BCF6FC775}" srcOrd="4" destOrd="0" presId="urn:microsoft.com/office/officeart/2005/8/layout/hProcess6"/>
    <dgm:cxn modelId="{6B8C639F-1FCF-4A83-B376-DEE90E6DB957}" type="presParOf" srcId="{E7CDC691-3E66-4461-9741-FB8BCF6FC775}" destId="{B01BD49C-961E-4728-924A-EAC33050594A}" srcOrd="0" destOrd="0" presId="urn:microsoft.com/office/officeart/2005/8/layout/hProcess6"/>
    <dgm:cxn modelId="{B49D828B-FC67-4C95-A3D0-5CB387680E06}" type="presParOf" srcId="{E7CDC691-3E66-4461-9741-FB8BCF6FC775}" destId="{33F13C0E-596A-453B-87C0-2EE2271B6868}" srcOrd="1" destOrd="0" presId="urn:microsoft.com/office/officeart/2005/8/layout/hProcess6"/>
    <dgm:cxn modelId="{4F7349C9-09FF-4858-88B8-010B0F5A8FD6}" type="presParOf" srcId="{E7CDC691-3E66-4461-9741-FB8BCF6FC775}" destId="{27E25802-2E4A-439B-9D6C-14600E2908DF}" srcOrd="2" destOrd="0" presId="urn:microsoft.com/office/officeart/2005/8/layout/hProcess6"/>
    <dgm:cxn modelId="{E04FE8C1-6BC4-4067-9C1B-8EB4A73A0802}" type="presParOf" srcId="{E7CDC691-3E66-4461-9741-FB8BCF6FC775}" destId="{68AC5AEF-2496-45C5-9014-5899BA836BBC}" srcOrd="3" destOrd="0" presId="urn:microsoft.com/office/officeart/2005/8/layout/hProcess6"/>
    <dgm:cxn modelId="{76DCCA83-0EB9-4E83-B602-A98415FF17DD}" type="presParOf" srcId="{EC066500-7C6C-4374-88FA-35EBBBD9089E}" destId="{D6111849-8AAC-4E02-94D9-8708BA3C47D6}" srcOrd="5" destOrd="0" presId="urn:microsoft.com/office/officeart/2005/8/layout/hProcess6"/>
    <dgm:cxn modelId="{DB5C236F-7E43-46F5-8814-83120E4501FC}" type="presParOf" srcId="{EC066500-7C6C-4374-88FA-35EBBBD9089E}" destId="{C759FB0B-A682-4E1F-8670-51423EDC836D}" srcOrd="6" destOrd="0" presId="urn:microsoft.com/office/officeart/2005/8/layout/hProcess6"/>
    <dgm:cxn modelId="{AE4D2091-2AAC-4595-A2AC-993163F3CB39}" type="presParOf" srcId="{C759FB0B-A682-4E1F-8670-51423EDC836D}" destId="{34C7A236-69B8-439B-BB32-39DDEB2239D0}" srcOrd="0" destOrd="0" presId="urn:microsoft.com/office/officeart/2005/8/layout/hProcess6"/>
    <dgm:cxn modelId="{34F49E1A-E448-4FB4-A7CD-813F664F4ECD}" type="presParOf" srcId="{C759FB0B-A682-4E1F-8670-51423EDC836D}" destId="{11286415-1FF9-4BA7-8473-6063BD7E1CA8}" srcOrd="1" destOrd="0" presId="urn:microsoft.com/office/officeart/2005/8/layout/hProcess6"/>
    <dgm:cxn modelId="{4F57587D-9270-4B0E-AE45-D3E587D166CD}" type="presParOf" srcId="{C759FB0B-A682-4E1F-8670-51423EDC836D}" destId="{F04F58D3-CC46-4480-A2B8-C566FE1122B1}" srcOrd="2" destOrd="0" presId="urn:microsoft.com/office/officeart/2005/8/layout/hProcess6"/>
    <dgm:cxn modelId="{59A393E3-21C7-474D-8B0C-183E2A44BB78}" type="presParOf" srcId="{C759FB0B-A682-4E1F-8670-51423EDC836D}" destId="{A0C2C1BC-CF82-46BF-9FF6-884968450986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CB8FE8-275C-4D1F-A7B0-FFD75E9CA8F4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DEF9DF0-97BA-4081-9CF3-A173DEA388F1}">
      <dgm:prSet phldrT="[Texte]"/>
      <dgm:spPr/>
      <dgm:t>
        <a:bodyPr/>
        <a:lstStyle/>
        <a:p>
          <a:r>
            <a:rPr lang="fr-FR" dirty="0" smtClean="0"/>
            <a:t>Qu’est ce qu’elle a ?</a:t>
          </a:r>
          <a:endParaRPr lang="fr-FR" dirty="0"/>
        </a:p>
      </dgm:t>
    </dgm:pt>
    <dgm:pt modelId="{DFC796FC-43D5-4732-846B-519A874573C5}" type="parTrans" cxnId="{6AE5963F-E816-4F4D-9CAE-65B02DCDC01F}">
      <dgm:prSet/>
      <dgm:spPr/>
      <dgm:t>
        <a:bodyPr/>
        <a:lstStyle/>
        <a:p>
          <a:endParaRPr lang="fr-FR"/>
        </a:p>
      </dgm:t>
    </dgm:pt>
    <dgm:pt modelId="{E3B18BC3-FA99-4A17-8FD6-DF5860172D8C}" type="sibTrans" cxnId="{6AE5963F-E816-4F4D-9CAE-65B02DCDC01F}">
      <dgm:prSet/>
      <dgm:spPr/>
      <dgm:t>
        <a:bodyPr/>
        <a:lstStyle/>
        <a:p>
          <a:endParaRPr lang="fr-FR"/>
        </a:p>
      </dgm:t>
    </dgm:pt>
    <dgm:pt modelId="{07859128-A7DD-4A34-A594-8A380E5ADB04}">
      <dgm:prSet phldrT="[Texte]"/>
      <dgm:spPr/>
      <dgm:t>
        <a:bodyPr/>
        <a:lstStyle/>
        <a:p>
          <a:r>
            <a:rPr lang="fr-FR" dirty="0" smtClean="0"/>
            <a:t>Maladie </a:t>
          </a:r>
          <a:endParaRPr lang="fr-FR" dirty="0"/>
        </a:p>
      </dgm:t>
    </dgm:pt>
    <dgm:pt modelId="{FE0DE09C-05C2-4E83-8276-C09DEB648279}" type="parTrans" cxnId="{72758451-F9BC-4E59-B127-6C68580AA7B8}">
      <dgm:prSet/>
      <dgm:spPr/>
      <dgm:t>
        <a:bodyPr/>
        <a:lstStyle/>
        <a:p>
          <a:endParaRPr lang="fr-FR"/>
        </a:p>
      </dgm:t>
    </dgm:pt>
    <dgm:pt modelId="{572341F3-2387-427B-959A-91E61D2DF8B5}" type="sibTrans" cxnId="{72758451-F9BC-4E59-B127-6C68580AA7B8}">
      <dgm:prSet/>
      <dgm:spPr/>
      <dgm:t>
        <a:bodyPr/>
        <a:lstStyle/>
        <a:p>
          <a:endParaRPr lang="fr-FR"/>
        </a:p>
      </dgm:t>
    </dgm:pt>
    <dgm:pt modelId="{68A4E3D6-606D-4836-8120-2BC25C11A6CB}">
      <dgm:prSet phldrT="[Texte]"/>
      <dgm:spPr/>
      <dgm:t>
        <a:bodyPr/>
        <a:lstStyle/>
        <a:p>
          <a:r>
            <a:rPr lang="fr-FR" dirty="0" err="1" smtClean="0"/>
            <a:t>comorbidités</a:t>
          </a:r>
          <a:endParaRPr lang="fr-FR" dirty="0"/>
        </a:p>
      </dgm:t>
    </dgm:pt>
    <dgm:pt modelId="{4F3A42C2-1754-4DCE-A750-031F92D5DBA1}" type="parTrans" cxnId="{72ED886F-82A4-4724-8016-1CB0FB4BCD64}">
      <dgm:prSet/>
      <dgm:spPr/>
      <dgm:t>
        <a:bodyPr/>
        <a:lstStyle/>
        <a:p>
          <a:endParaRPr lang="fr-FR"/>
        </a:p>
      </dgm:t>
    </dgm:pt>
    <dgm:pt modelId="{3877DBCC-4CAC-4163-BA6E-88C93BF293E1}" type="sibTrans" cxnId="{72ED886F-82A4-4724-8016-1CB0FB4BCD64}">
      <dgm:prSet/>
      <dgm:spPr/>
      <dgm:t>
        <a:bodyPr/>
        <a:lstStyle/>
        <a:p>
          <a:endParaRPr lang="fr-FR"/>
        </a:p>
      </dgm:t>
    </dgm:pt>
    <dgm:pt modelId="{0B05A70F-67F4-4363-8782-63450795F419}">
      <dgm:prSet phldrT="[Texte]"/>
      <dgm:spPr/>
      <dgm:t>
        <a:bodyPr/>
        <a:lstStyle/>
        <a:p>
          <a:r>
            <a:rPr lang="fr-FR" dirty="0" smtClean="0"/>
            <a:t>Qu’est ce qu’elle sait de sa maladie?</a:t>
          </a:r>
          <a:endParaRPr lang="fr-FR" dirty="0"/>
        </a:p>
      </dgm:t>
    </dgm:pt>
    <dgm:pt modelId="{CCE32BAE-B0E5-4466-A46E-D168563B6116}" type="parTrans" cxnId="{3403BD8D-D00F-4E0C-BB61-D5DEA9DCDD90}">
      <dgm:prSet/>
      <dgm:spPr/>
      <dgm:t>
        <a:bodyPr/>
        <a:lstStyle/>
        <a:p>
          <a:endParaRPr lang="fr-FR"/>
        </a:p>
      </dgm:t>
    </dgm:pt>
    <dgm:pt modelId="{921C75FE-32AA-4F0B-ABF6-C9545E95FC1B}" type="sibTrans" cxnId="{3403BD8D-D00F-4E0C-BB61-D5DEA9DCDD90}">
      <dgm:prSet/>
      <dgm:spPr/>
      <dgm:t>
        <a:bodyPr/>
        <a:lstStyle/>
        <a:p>
          <a:endParaRPr lang="fr-FR"/>
        </a:p>
      </dgm:t>
    </dgm:pt>
    <dgm:pt modelId="{B7E9CE89-2BCD-4A63-A8B2-0388D07683F4}">
      <dgm:prSet phldrT="[Texte]"/>
      <dgm:spPr/>
      <dgm:t>
        <a:bodyPr/>
        <a:lstStyle/>
        <a:p>
          <a:r>
            <a:rPr lang="fr-FR" dirty="0" smtClean="0"/>
            <a:t>Vision qu’ elle en a </a:t>
          </a:r>
          <a:endParaRPr lang="fr-FR" dirty="0"/>
        </a:p>
      </dgm:t>
    </dgm:pt>
    <dgm:pt modelId="{0F1E380E-6040-44E8-9BB3-45FEB1C9F27A}" type="parTrans" cxnId="{CBF37934-7AA0-4224-8C2A-DE9346835DA9}">
      <dgm:prSet/>
      <dgm:spPr/>
      <dgm:t>
        <a:bodyPr/>
        <a:lstStyle/>
        <a:p>
          <a:endParaRPr lang="fr-FR"/>
        </a:p>
      </dgm:t>
    </dgm:pt>
    <dgm:pt modelId="{523560A5-9689-421B-B144-397FED58027C}" type="sibTrans" cxnId="{CBF37934-7AA0-4224-8C2A-DE9346835DA9}">
      <dgm:prSet/>
      <dgm:spPr/>
      <dgm:t>
        <a:bodyPr/>
        <a:lstStyle/>
        <a:p>
          <a:endParaRPr lang="fr-FR"/>
        </a:p>
      </dgm:t>
    </dgm:pt>
    <dgm:pt modelId="{42589380-9FA7-4A38-8922-00F541FDF494}">
      <dgm:prSet phldrT="[Texte]"/>
      <dgm:spPr/>
      <dgm:t>
        <a:bodyPr/>
        <a:lstStyle/>
        <a:p>
          <a:r>
            <a:rPr lang="fr-FR" dirty="0" smtClean="0"/>
            <a:t>Comment le sait elle?</a:t>
          </a:r>
          <a:endParaRPr lang="fr-FR" dirty="0"/>
        </a:p>
      </dgm:t>
    </dgm:pt>
    <dgm:pt modelId="{61AA14EB-BAB5-417D-B1EA-41299D6CF0A3}" type="parTrans" cxnId="{1739C792-DD52-4ACC-BD3F-27597C9991FD}">
      <dgm:prSet/>
      <dgm:spPr/>
      <dgm:t>
        <a:bodyPr/>
        <a:lstStyle/>
        <a:p>
          <a:endParaRPr lang="fr-FR"/>
        </a:p>
      </dgm:t>
    </dgm:pt>
    <dgm:pt modelId="{AE881F5B-F28B-41B6-9333-0270FA3C0341}" type="sibTrans" cxnId="{1739C792-DD52-4ACC-BD3F-27597C9991FD}">
      <dgm:prSet/>
      <dgm:spPr/>
      <dgm:t>
        <a:bodyPr/>
        <a:lstStyle/>
        <a:p>
          <a:endParaRPr lang="fr-FR"/>
        </a:p>
      </dgm:t>
    </dgm:pt>
    <dgm:pt modelId="{F4B1B74C-2458-4D43-94FB-EC1B9901403C}">
      <dgm:prSet phldrT="[Texte]"/>
      <dgm:spPr/>
      <dgm:t>
        <a:bodyPr/>
        <a:lstStyle/>
        <a:p>
          <a:r>
            <a:rPr lang="fr-FR" dirty="0" smtClean="0"/>
            <a:t>Quels sont ses projets ?</a:t>
          </a:r>
          <a:endParaRPr lang="fr-FR" dirty="0"/>
        </a:p>
      </dgm:t>
    </dgm:pt>
    <dgm:pt modelId="{EE0FFE12-E3BC-4203-B570-E6E87951E2E8}" type="parTrans" cxnId="{E65AD0E8-8DCF-4CA4-95AB-57CC9BF8F885}">
      <dgm:prSet/>
      <dgm:spPr/>
      <dgm:t>
        <a:bodyPr/>
        <a:lstStyle/>
        <a:p>
          <a:endParaRPr lang="fr-FR"/>
        </a:p>
      </dgm:t>
    </dgm:pt>
    <dgm:pt modelId="{7AC53D19-11D1-43DB-92EA-C40B44310EB0}" type="sibTrans" cxnId="{E65AD0E8-8DCF-4CA4-95AB-57CC9BF8F885}">
      <dgm:prSet/>
      <dgm:spPr/>
      <dgm:t>
        <a:bodyPr/>
        <a:lstStyle/>
        <a:p>
          <a:endParaRPr lang="fr-FR"/>
        </a:p>
      </dgm:t>
    </dgm:pt>
    <dgm:pt modelId="{379BA5E0-54EC-4B8E-BFB1-376EA2D553A4}">
      <dgm:prSet phldrT="[Texte]"/>
      <dgm:spPr/>
      <dgm:t>
        <a:bodyPr/>
        <a:lstStyle/>
        <a:p>
          <a:r>
            <a:rPr lang="fr-FR" dirty="0" smtClean="0"/>
            <a:t>C est là qu’on négocie pour répondre à ses demandes</a:t>
          </a:r>
          <a:endParaRPr lang="fr-FR" dirty="0"/>
        </a:p>
      </dgm:t>
    </dgm:pt>
    <dgm:pt modelId="{902E29E7-A433-465F-8C9A-5DC3A3B03A96}" type="parTrans" cxnId="{8CAB90E7-B925-413E-A54E-2B8EBE32C539}">
      <dgm:prSet/>
      <dgm:spPr/>
      <dgm:t>
        <a:bodyPr/>
        <a:lstStyle/>
        <a:p>
          <a:endParaRPr lang="fr-FR"/>
        </a:p>
      </dgm:t>
    </dgm:pt>
    <dgm:pt modelId="{9B3575A8-16EB-446A-AFCD-AC74A53DAEBE}" type="sibTrans" cxnId="{8CAB90E7-B925-413E-A54E-2B8EBE32C539}">
      <dgm:prSet/>
      <dgm:spPr/>
      <dgm:t>
        <a:bodyPr/>
        <a:lstStyle/>
        <a:p>
          <a:endParaRPr lang="fr-FR"/>
        </a:p>
      </dgm:t>
    </dgm:pt>
    <dgm:pt modelId="{5469638E-4CBE-4293-B368-D3EAB9D31EB5}">
      <dgm:prSet phldrT="[Texte]"/>
      <dgm:spPr/>
      <dgm:t>
        <a:bodyPr/>
        <a:lstStyle/>
        <a:p>
          <a:r>
            <a:rPr lang="fr-FR" dirty="0" smtClean="0"/>
            <a:t>Motivation?</a:t>
          </a:r>
          <a:endParaRPr lang="fr-FR" dirty="0"/>
        </a:p>
      </dgm:t>
    </dgm:pt>
    <dgm:pt modelId="{35152A86-5F2D-44C2-850E-F7D5DCCF0A20}" type="parTrans" cxnId="{968728DD-CD62-4AC8-8CEB-E7355819FC8B}">
      <dgm:prSet/>
      <dgm:spPr/>
      <dgm:t>
        <a:bodyPr/>
        <a:lstStyle/>
        <a:p>
          <a:endParaRPr lang="fr-FR"/>
        </a:p>
      </dgm:t>
    </dgm:pt>
    <dgm:pt modelId="{620A1587-3EB1-4092-9D8E-F727D3A56EBE}" type="sibTrans" cxnId="{968728DD-CD62-4AC8-8CEB-E7355819FC8B}">
      <dgm:prSet/>
      <dgm:spPr/>
      <dgm:t>
        <a:bodyPr/>
        <a:lstStyle/>
        <a:p>
          <a:endParaRPr lang="fr-FR"/>
        </a:p>
      </dgm:t>
    </dgm:pt>
    <dgm:pt modelId="{AD2CB979-0886-4EBA-B7A0-5EBA2E4A86B8}">
      <dgm:prSet/>
      <dgm:spPr/>
      <dgm:t>
        <a:bodyPr/>
        <a:lstStyle/>
        <a:p>
          <a:r>
            <a:rPr lang="fr-FR" dirty="0" smtClean="0"/>
            <a:t>Qu’est ce qu’elle  fait?</a:t>
          </a:r>
          <a:endParaRPr lang="fr-FR" dirty="0"/>
        </a:p>
      </dgm:t>
    </dgm:pt>
    <dgm:pt modelId="{518AF168-AFD1-42E9-B403-54D8C41E4A98}" type="parTrans" cxnId="{B5263080-4D01-4E99-8618-15D92DFE4535}">
      <dgm:prSet/>
      <dgm:spPr/>
      <dgm:t>
        <a:bodyPr/>
        <a:lstStyle/>
        <a:p>
          <a:endParaRPr lang="fr-FR"/>
        </a:p>
      </dgm:t>
    </dgm:pt>
    <dgm:pt modelId="{C2DA0DD5-79E5-41DF-9660-CF583BD88EFA}" type="sibTrans" cxnId="{B5263080-4D01-4E99-8618-15D92DFE4535}">
      <dgm:prSet/>
      <dgm:spPr/>
      <dgm:t>
        <a:bodyPr/>
        <a:lstStyle/>
        <a:p>
          <a:endParaRPr lang="fr-FR"/>
        </a:p>
      </dgm:t>
    </dgm:pt>
    <dgm:pt modelId="{5DE996E3-D860-4BF6-A281-320A4A9E1E19}">
      <dgm:prSet/>
      <dgm:spPr/>
      <dgm:t>
        <a:bodyPr/>
        <a:lstStyle/>
        <a:p>
          <a:r>
            <a:rPr lang="fr-FR" dirty="0" smtClean="0"/>
            <a:t>Qui elle est ?</a:t>
          </a:r>
          <a:endParaRPr lang="fr-FR" dirty="0"/>
        </a:p>
      </dgm:t>
    </dgm:pt>
    <dgm:pt modelId="{3A0E24FB-615E-41F7-99B1-7E0084EF200A}" type="parTrans" cxnId="{C8AD3568-D9DB-42C8-B441-70644C7ED26A}">
      <dgm:prSet/>
      <dgm:spPr/>
      <dgm:t>
        <a:bodyPr/>
        <a:lstStyle/>
        <a:p>
          <a:endParaRPr lang="fr-FR"/>
        </a:p>
      </dgm:t>
    </dgm:pt>
    <dgm:pt modelId="{414A88C8-CDCF-4928-9966-2131AB06552E}" type="sibTrans" cxnId="{C8AD3568-D9DB-42C8-B441-70644C7ED26A}">
      <dgm:prSet/>
      <dgm:spPr/>
      <dgm:t>
        <a:bodyPr/>
        <a:lstStyle/>
        <a:p>
          <a:endParaRPr lang="fr-FR"/>
        </a:p>
      </dgm:t>
    </dgm:pt>
    <dgm:pt modelId="{E2D64FE2-FCD2-4608-8565-9324AAE6EE92}" type="pres">
      <dgm:prSet presAssocID="{69CB8FE8-275C-4D1F-A7B0-FFD75E9CA8F4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32433127-F7A4-4144-A872-DCAF0D088829}" type="pres">
      <dgm:prSet presAssocID="{CDEF9DF0-97BA-4081-9CF3-A173DEA388F1}" presName="circle1" presStyleLbl="node1" presStyleIdx="0" presStyleCnt="5"/>
      <dgm:spPr/>
    </dgm:pt>
    <dgm:pt modelId="{5B3EFE37-04A1-40F8-8C8F-8F0264AC9832}" type="pres">
      <dgm:prSet presAssocID="{CDEF9DF0-97BA-4081-9CF3-A173DEA388F1}" presName="space" presStyleCnt="0"/>
      <dgm:spPr/>
    </dgm:pt>
    <dgm:pt modelId="{1D0CC9DA-FD36-4613-9E2F-D0AF1DFEFE7F}" type="pres">
      <dgm:prSet presAssocID="{CDEF9DF0-97BA-4081-9CF3-A173DEA388F1}" presName="rect1" presStyleLbl="alignAcc1" presStyleIdx="0" presStyleCnt="5" custLinFactNeighborX="1572" custLinFactNeighborY="13363"/>
      <dgm:spPr/>
      <dgm:t>
        <a:bodyPr/>
        <a:lstStyle/>
        <a:p>
          <a:endParaRPr lang="fr-FR"/>
        </a:p>
      </dgm:t>
    </dgm:pt>
    <dgm:pt modelId="{4F7ADCAE-760A-44CA-A5C6-C8F1B29A35C2}" type="pres">
      <dgm:prSet presAssocID="{AD2CB979-0886-4EBA-B7A0-5EBA2E4A86B8}" presName="vertSpace2" presStyleLbl="node1" presStyleIdx="0" presStyleCnt="5"/>
      <dgm:spPr/>
    </dgm:pt>
    <dgm:pt modelId="{391FE4BF-BC3D-4688-B5C6-F6B47DCCCACB}" type="pres">
      <dgm:prSet presAssocID="{AD2CB979-0886-4EBA-B7A0-5EBA2E4A86B8}" presName="circle2" presStyleLbl="node1" presStyleIdx="1" presStyleCnt="5"/>
      <dgm:spPr/>
    </dgm:pt>
    <dgm:pt modelId="{4686E54A-882B-473F-A743-74E7317FC381}" type="pres">
      <dgm:prSet presAssocID="{AD2CB979-0886-4EBA-B7A0-5EBA2E4A86B8}" presName="rect2" presStyleLbl="alignAcc1" presStyleIdx="1" presStyleCnt="5"/>
      <dgm:spPr/>
      <dgm:t>
        <a:bodyPr/>
        <a:lstStyle/>
        <a:p>
          <a:endParaRPr lang="fr-FR"/>
        </a:p>
      </dgm:t>
    </dgm:pt>
    <dgm:pt modelId="{3916CC86-5826-4E94-B119-5FC4F8183D06}" type="pres">
      <dgm:prSet presAssocID="{0B05A70F-67F4-4363-8782-63450795F419}" presName="vertSpace3" presStyleLbl="node1" presStyleIdx="1" presStyleCnt="5"/>
      <dgm:spPr/>
    </dgm:pt>
    <dgm:pt modelId="{8B70F49E-C0EB-4AD4-AE95-53F96B87D42F}" type="pres">
      <dgm:prSet presAssocID="{0B05A70F-67F4-4363-8782-63450795F419}" presName="circle3" presStyleLbl="node1" presStyleIdx="2" presStyleCnt="5"/>
      <dgm:spPr/>
    </dgm:pt>
    <dgm:pt modelId="{E74E8611-9FF4-45CA-AE51-0DDDA047EB22}" type="pres">
      <dgm:prSet presAssocID="{0B05A70F-67F4-4363-8782-63450795F419}" presName="rect3" presStyleLbl="alignAcc1" presStyleIdx="2" presStyleCnt="5"/>
      <dgm:spPr/>
      <dgm:t>
        <a:bodyPr/>
        <a:lstStyle/>
        <a:p>
          <a:endParaRPr lang="fr-FR"/>
        </a:p>
      </dgm:t>
    </dgm:pt>
    <dgm:pt modelId="{7435187E-5253-4E53-80A6-EA3604B87FF0}" type="pres">
      <dgm:prSet presAssocID="{5DE996E3-D860-4BF6-A281-320A4A9E1E19}" presName="vertSpace4" presStyleLbl="node1" presStyleIdx="2" presStyleCnt="5"/>
      <dgm:spPr/>
    </dgm:pt>
    <dgm:pt modelId="{AA50C207-194F-4483-9FF9-EC6F637A4281}" type="pres">
      <dgm:prSet presAssocID="{5DE996E3-D860-4BF6-A281-320A4A9E1E19}" presName="circle4" presStyleLbl="node1" presStyleIdx="3" presStyleCnt="5"/>
      <dgm:spPr/>
    </dgm:pt>
    <dgm:pt modelId="{F874C481-0454-4235-A311-3C6F44F3A60E}" type="pres">
      <dgm:prSet presAssocID="{5DE996E3-D860-4BF6-A281-320A4A9E1E19}" presName="rect4" presStyleLbl="alignAcc1" presStyleIdx="3" presStyleCnt="5"/>
      <dgm:spPr/>
      <dgm:t>
        <a:bodyPr/>
        <a:lstStyle/>
        <a:p>
          <a:endParaRPr lang="fr-FR"/>
        </a:p>
      </dgm:t>
    </dgm:pt>
    <dgm:pt modelId="{5D3A81D1-C32B-4E55-9F63-385B14670F7D}" type="pres">
      <dgm:prSet presAssocID="{F4B1B74C-2458-4D43-94FB-EC1B9901403C}" presName="vertSpace5" presStyleLbl="node1" presStyleIdx="3" presStyleCnt="5"/>
      <dgm:spPr/>
    </dgm:pt>
    <dgm:pt modelId="{9C077998-7209-48C0-9724-9D983ED03B7A}" type="pres">
      <dgm:prSet presAssocID="{F4B1B74C-2458-4D43-94FB-EC1B9901403C}" presName="circle5" presStyleLbl="node1" presStyleIdx="4" presStyleCnt="5"/>
      <dgm:spPr/>
    </dgm:pt>
    <dgm:pt modelId="{17632880-6AAF-41BD-A90F-243C3FA11570}" type="pres">
      <dgm:prSet presAssocID="{F4B1B74C-2458-4D43-94FB-EC1B9901403C}" presName="rect5" presStyleLbl="alignAcc1" presStyleIdx="4" presStyleCnt="5"/>
      <dgm:spPr/>
      <dgm:t>
        <a:bodyPr/>
        <a:lstStyle/>
        <a:p>
          <a:endParaRPr lang="fr-FR"/>
        </a:p>
      </dgm:t>
    </dgm:pt>
    <dgm:pt modelId="{138BC25A-E3CB-4005-A37B-2734370BA66C}" type="pres">
      <dgm:prSet presAssocID="{CDEF9DF0-97BA-4081-9CF3-A173DEA388F1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8721EA-044A-4DCD-949F-DC25504E83EE}" type="pres">
      <dgm:prSet presAssocID="{CDEF9DF0-97BA-4081-9CF3-A173DEA388F1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626EFDF-691D-4F69-96A7-7494921E8A50}" type="pres">
      <dgm:prSet presAssocID="{AD2CB979-0886-4EBA-B7A0-5EBA2E4A86B8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5F4924-8890-45C6-82BD-09D24BDFCC1E}" type="pres">
      <dgm:prSet presAssocID="{AD2CB979-0886-4EBA-B7A0-5EBA2E4A86B8}" presName="rect2ChTx" presStyleLbl="alignAcc1" presStyleIdx="4" presStyleCnt="5">
        <dgm:presLayoutVars>
          <dgm:bulletEnabled val="1"/>
        </dgm:presLayoutVars>
      </dgm:prSet>
      <dgm:spPr/>
    </dgm:pt>
    <dgm:pt modelId="{308B4BD1-8C6B-408F-8D64-B19269A0D3A6}" type="pres">
      <dgm:prSet presAssocID="{0B05A70F-67F4-4363-8782-63450795F419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477291-DA0B-4ECD-9AB7-C8026D553110}" type="pres">
      <dgm:prSet presAssocID="{0B05A70F-67F4-4363-8782-63450795F419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9A8CFA2-5726-4131-AD46-222629A9F6AC}" type="pres">
      <dgm:prSet presAssocID="{5DE996E3-D860-4BF6-A281-320A4A9E1E19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C1260B-3B67-4CB2-A13E-05AD5DCF8CCB}" type="pres">
      <dgm:prSet presAssocID="{5DE996E3-D860-4BF6-A281-320A4A9E1E19}" presName="rect4ChTx" presStyleLbl="alignAcc1" presStyleIdx="4" presStyleCnt="5">
        <dgm:presLayoutVars>
          <dgm:bulletEnabled val="1"/>
        </dgm:presLayoutVars>
      </dgm:prSet>
      <dgm:spPr/>
    </dgm:pt>
    <dgm:pt modelId="{CB7DA0BB-AF19-470C-9264-6BB6ACBAD86E}" type="pres">
      <dgm:prSet presAssocID="{F4B1B74C-2458-4D43-94FB-EC1B9901403C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ED9F7AF-B729-4818-AE2B-4551BEAC18E3}" type="pres">
      <dgm:prSet presAssocID="{F4B1B74C-2458-4D43-94FB-EC1B9901403C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739C792-DD52-4ACC-BD3F-27597C9991FD}" srcId="{0B05A70F-67F4-4363-8782-63450795F419}" destId="{42589380-9FA7-4A38-8922-00F541FDF494}" srcOrd="1" destOrd="0" parTransId="{61AA14EB-BAB5-417D-B1EA-41299D6CF0A3}" sibTransId="{AE881F5B-F28B-41B6-9333-0270FA3C0341}"/>
    <dgm:cxn modelId="{E65AD0E8-8DCF-4CA4-95AB-57CC9BF8F885}" srcId="{69CB8FE8-275C-4D1F-A7B0-FFD75E9CA8F4}" destId="{F4B1B74C-2458-4D43-94FB-EC1B9901403C}" srcOrd="4" destOrd="0" parTransId="{EE0FFE12-E3BC-4203-B570-E6E87951E2E8}" sibTransId="{7AC53D19-11D1-43DB-92EA-C40B44310EB0}"/>
    <dgm:cxn modelId="{5D281CFA-6198-4074-A26D-A5C8BD07267D}" type="presOf" srcId="{F4B1B74C-2458-4D43-94FB-EC1B9901403C}" destId="{17632880-6AAF-41BD-A90F-243C3FA11570}" srcOrd="0" destOrd="0" presId="urn:microsoft.com/office/officeart/2005/8/layout/target3"/>
    <dgm:cxn modelId="{8CAB90E7-B925-413E-A54E-2B8EBE32C539}" srcId="{F4B1B74C-2458-4D43-94FB-EC1B9901403C}" destId="{379BA5E0-54EC-4B8E-BFB1-376EA2D553A4}" srcOrd="0" destOrd="0" parTransId="{902E29E7-A433-465F-8C9A-5DC3A3B03A96}" sibTransId="{9B3575A8-16EB-446A-AFCD-AC74A53DAEBE}"/>
    <dgm:cxn modelId="{919B4C5B-C3B1-4747-91A6-0BF036B60285}" type="presOf" srcId="{69CB8FE8-275C-4D1F-A7B0-FFD75E9CA8F4}" destId="{E2D64FE2-FCD2-4608-8565-9324AAE6EE92}" srcOrd="0" destOrd="0" presId="urn:microsoft.com/office/officeart/2005/8/layout/target3"/>
    <dgm:cxn modelId="{C8AD3568-D9DB-42C8-B441-70644C7ED26A}" srcId="{69CB8FE8-275C-4D1F-A7B0-FFD75E9CA8F4}" destId="{5DE996E3-D860-4BF6-A281-320A4A9E1E19}" srcOrd="3" destOrd="0" parTransId="{3A0E24FB-615E-41F7-99B1-7E0084EF200A}" sibTransId="{414A88C8-CDCF-4928-9966-2131AB06552E}"/>
    <dgm:cxn modelId="{99D19928-C851-4678-84DE-561B38CEF575}" type="presOf" srcId="{CDEF9DF0-97BA-4081-9CF3-A173DEA388F1}" destId="{1D0CC9DA-FD36-4613-9E2F-D0AF1DFEFE7F}" srcOrd="0" destOrd="0" presId="urn:microsoft.com/office/officeart/2005/8/layout/target3"/>
    <dgm:cxn modelId="{6E62E502-0340-4C15-B72A-6EC1C21495AF}" type="presOf" srcId="{AD2CB979-0886-4EBA-B7A0-5EBA2E4A86B8}" destId="{4686E54A-882B-473F-A743-74E7317FC381}" srcOrd="0" destOrd="0" presId="urn:microsoft.com/office/officeart/2005/8/layout/target3"/>
    <dgm:cxn modelId="{6AE5963F-E816-4F4D-9CAE-65B02DCDC01F}" srcId="{69CB8FE8-275C-4D1F-A7B0-FFD75E9CA8F4}" destId="{CDEF9DF0-97BA-4081-9CF3-A173DEA388F1}" srcOrd="0" destOrd="0" parTransId="{DFC796FC-43D5-4732-846B-519A874573C5}" sibTransId="{E3B18BC3-FA99-4A17-8FD6-DF5860172D8C}"/>
    <dgm:cxn modelId="{81991340-86AA-4326-B20F-DDEBD312C03C}" type="presOf" srcId="{379BA5E0-54EC-4B8E-BFB1-376EA2D553A4}" destId="{4ED9F7AF-B729-4818-AE2B-4551BEAC18E3}" srcOrd="0" destOrd="0" presId="urn:microsoft.com/office/officeart/2005/8/layout/target3"/>
    <dgm:cxn modelId="{72ED886F-82A4-4724-8016-1CB0FB4BCD64}" srcId="{CDEF9DF0-97BA-4081-9CF3-A173DEA388F1}" destId="{68A4E3D6-606D-4836-8120-2BC25C11A6CB}" srcOrd="1" destOrd="0" parTransId="{4F3A42C2-1754-4DCE-A750-031F92D5DBA1}" sibTransId="{3877DBCC-4CAC-4163-BA6E-88C93BF293E1}"/>
    <dgm:cxn modelId="{62ECC1E4-4B91-46F9-B2AA-818E1EA3A0F0}" type="presOf" srcId="{5DE996E3-D860-4BF6-A281-320A4A9E1E19}" destId="{F874C481-0454-4235-A311-3C6F44F3A60E}" srcOrd="0" destOrd="0" presId="urn:microsoft.com/office/officeart/2005/8/layout/target3"/>
    <dgm:cxn modelId="{B5263080-4D01-4E99-8618-15D92DFE4535}" srcId="{69CB8FE8-275C-4D1F-A7B0-FFD75E9CA8F4}" destId="{AD2CB979-0886-4EBA-B7A0-5EBA2E4A86B8}" srcOrd="1" destOrd="0" parTransId="{518AF168-AFD1-42E9-B403-54D8C41E4A98}" sibTransId="{C2DA0DD5-79E5-41DF-9660-CF583BD88EFA}"/>
    <dgm:cxn modelId="{E8008019-0C5A-4FBA-B754-A12DAFB9FDDF}" type="presOf" srcId="{42589380-9FA7-4A38-8922-00F541FDF494}" destId="{92477291-DA0B-4ECD-9AB7-C8026D553110}" srcOrd="0" destOrd="1" presId="urn:microsoft.com/office/officeart/2005/8/layout/target3"/>
    <dgm:cxn modelId="{C8BCBB32-2866-4BFF-9017-7C0A39203FE2}" type="presOf" srcId="{5469638E-4CBE-4293-B368-D3EAB9D31EB5}" destId="{4ED9F7AF-B729-4818-AE2B-4551BEAC18E3}" srcOrd="0" destOrd="1" presId="urn:microsoft.com/office/officeart/2005/8/layout/target3"/>
    <dgm:cxn modelId="{AC9C4855-29DA-410B-ABEF-4EA2755D1705}" type="presOf" srcId="{AD2CB979-0886-4EBA-B7A0-5EBA2E4A86B8}" destId="{0626EFDF-691D-4F69-96A7-7494921E8A50}" srcOrd="1" destOrd="0" presId="urn:microsoft.com/office/officeart/2005/8/layout/target3"/>
    <dgm:cxn modelId="{968728DD-CD62-4AC8-8CEB-E7355819FC8B}" srcId="{F4B1B74C-2458-4D43-94FB-EC1B9901403C}" destId="{5469638E-4CBE-4293-B368-D3EAB9D31EB5}" srcOrd="1" destOrd="0" parTransId="{35152A86-5F2D-44C2-850E-F7D5DCCF0A20}" sibTransId="{620A1587-3EB1-4092-9D8E-F727D3A56EBE}"/>
    <dgm:cxn modelId="{9E79BBB8-1F74-486F-904B-4975F694E49A}" type="presOf" srcId="{68A4E3D6-606D-4836-8120-2BC25C11A6CB}" destId="{A48721EA-044A-4DCD-949F-DC25504E83EE}" srcOrd="0" destOrd="1" presId="urn:microsoft.com/office/officeart/2005/8/layout/target3"/>
    <dgm:cxn modelId="{3403BD8D-D00F-4E0C-BB61-D5DEA9DCDD90}" srcId="{69CB8FE8-275C-4D1F-A7B0-FFD75E9CA8F4}" destId="{0B05A70F-67F4-4363-8782-63450795F419}" srcOrd="2" destOrd="0" parTransId="{CCE32BAE-B0E5-4466-A46E-D168563B6116}" sibTransId="{921C75FE-32AA-4F0B-ABF6-C9545E95FC1B}"/>
    <dgm:cxn modelId="{7336226A-889A-495B-99B0-19DE4D73B183}" type="presOf" srcId="{B7E9CE89-2BCD-4A63-A8B2-0388D07683F4}" destId="{92477291-DA0B-4ECD-9AB7-C8026D553110}" srcOrd="0" destOrd="0" presId="urn:microsoft.com/office/officeart/2005/8/layout/target3"/>
    <dgm:cxn modelId="{A0AF115E-6B04-4E5A-BEA3-EA2EEAEBBE3C}" type="presOf" srcId="{07859128-A7DD-4A34-A594-8A380E5ADB04}" destId="{A48721EA-044A-4DCD-949F-DC25504E83EE}" srcOrd="0" destOrd="0" presId="urn:microsoft.com/office/officeart/2005/8/layout/target3"/>
    <dgm:cxn modelId="{DD0BF201-81E2-4F63-9F90-C6A4F741E4A0}" type="presOf" srcId="{5DE996E3-D860-4BF6-A281-320A4A9E1E19}" destId="{29A8CFA2-5726-4131-AD46-222629A9F6AC}" srcOrd="1" destOrd="0" presId="urn:microsoft.com/office/officeart/2005/8/layout/target3"/>
    <dgm:cxn modelId="{42FF7C67-9F63-48F0-9124-DD7C9B997DD1}" type="presOf" srcId="{0B05A70F-67F4-4363-8782-63450795F419}" destId="{E74E8611-9FF4-45CA-AE51-0DDDA047EB22}" srcOrd="0" destOrd="0" presId="urn:microsoft.com/office/officeart/2005/8/layout/target3"/>
    <dgm:cxn modelId="{CBF37934-7AA0-4224-8C2A-DE9346835DA9}" srcId="{0B05A70F-67F4-4363-8782-63450795F419}" destId="{B7E9CE89-2BCD-4A63-A8B2-0388D07683F4}" srcOrd="0" destOrd="0" parTransId="{0F1E380E-6040-44E8-9BB3-45FEB1C9F27A}" sibTransId="{523560A5-9689-421B-B144-397FED58027C}"/>
    <dgm:cxn modelId="{F281DD67-4BA1-48D4-B685-9470D78B2276}" type="presOf" srcId="{0B05A70F-67F4-4363-8782-63450795F419}" destId="{308B4BD1-8C6B-408F-8D64-B19269A0D3A6}" srcOrd="1" destOrd="0" presId="urn:microsoft.com/office/officeart/2005/8/layout/target3"/>
    <dgm:cxn modelId="{9C078F50-CDD1-4CD1-ABC2-07E4915B8705}" type="presOf" srcId="{F4B1B74C-2458-4D43-94FB-EC1B9901403C}" destId="{CB7DA0BB-AF19-470C-9264-6BB6ACBAD86E}" srcOrd="1" destOrd="0" presId="urn:microsoft.com/office/officeart/2005/8/layout/target3"/>
    <dgm:cxn modelId="{99CEF9B8-B5EB-4AFE-B0F7-3D449E4F43A2}" type="presOf" srcId="{CDEF9DF0-97BA-4081-9CF3-A173DEA388F1}" destId="{138BC25A-E3CB-4005-A37B-2734370BA66C}" srcOrd="1" destOrd="0" presId="urn:microsoft.com/office/officeart/2005/8/layout/target3"/>
    <dgm:cxn modelId="{72758451-F9BC-4E59-B127-6C68580AA7B8}" srcId="{CDEF9DF0-97BA-4081-9CF3-A173DEA388F1}" destId="{07859128-A7DD-4A34-A594-8A380E5ADB04}" srcOrd="0" destOrd="0" parTransId="{FE0DE09C-05C2-4E83-8276-C09DEB648279}" sibTransId="{572341F3-2387-427B-959A-91E61D2DF8B5}"/>
    <dgm:cxn modelId="{58ED7341-4122-4B9F-9434-478E83079839}" type="presParOf" srcId="{E2D64FE2-FCD2-4608-8565-9324AAE6EE92}" destId="{32433127-F7A4-4144-A872-DCAF0D088829}" srcOrd="0" destOrd="0" presId="urn:microsoft.com/office/officeart/2005/8/layout/target3"/>
    <dgm:cxn modelId="{8F44AE3B-7E42-4451-93FF-55005A6C92DE}" type="presParOf" srcId="{E2D64FE2-FCD2-4608-8565-9324AAE6EE92}" destId="{5B3EFE37-04A1-40F8-8C8F-8F0264AC9832}" srcOrd="1" destOrd="0" presId="urn:microsoft.com/office/officeart/2005/8/layout/target3"/>
    <dgm:cxn modelId="{6B45FAB8-8064-41D2-AC04-9D9FC6BC440A}" type="presParOf" srcId="{E2D64FE2-FCD2-4608-8565-9324AAE6EE92}" destId="{1D0CC9DA-FD36-4613-9E2F-D0AF1DFEFE7F}" srcOrd="2" destOrd="0" presId="urn:microsoft.com/office/officeart/2005/8/layout/target3"/>
    <dgm:cxn modelId="{785FA60C-6DD1-4A90-9071-A5AA6F7DE5F5}" type="presParOf" srcId="{E2D64FE2-FCD2-4608-8565-9324AAE6EE92}" destId="{4F7ADCAE-760A-44CA-A5C6-C8F1B29A35C2}" srcOrd="3" destOrd="0" presId="urn:microsoft.com/office/officeart/2005/8/layout/target3"/>
    <dgm:cxn modelId="{0911A2EB-67F7-4731-A9F3-9D38D7B762A3}" type="presParOf" srcId="{E2D64FE2-FCD2-4608-8565-9324AAE6EE92}" destId="{391FE4BF-BC3D-4688-B5C6-F6B47DCCCACB}" srcOrd="4" destOrd="0" presId="urn:microsoft.com/office/officeart/2005/8/layout/target3"/>
    <dgm:cxn modelId="{7C4EDD8B-DF25-44DC-83FB-BADCC4F12C90}" type="presParOf" srcId="{E2D64FE2-FCD2-4608-8565-9324AAE6EE92}" destId="{4686E54A-882B-473F-A743-74E7317FC381}" srcOrd="5" destOrd="0" presId="urn:microsoft.com/office/officeart/2005/8/layout/target3"/>
    <dgm:cxn modelId="{3DFE4B70-8625-45E0-B83A-CC90B88731E1}" type="presParOf" srcId="{E2D64FE2-FCD2-4608-8565-9324AAE6EE92}" destId="{3916CC86-5826-4E94-B119-5FC4F8183D06}" srcOrd="6" destOrd="0" presId="urn:microsoft.com/office/officeart/2005/8/layout/target3"/>
    <dgm:cxn modelId="{933C7984-8DF4-49E9-8613-2C731504012F}" type="presParOf" srcId="{E2D64FE2-FCD2-4608-8565-9324AAE6EE92}" destId="{8B70F49E-C0EB-4AD4-AE95-53F96B87D42F}" srcOrd="7" destOrd="0" presId="urn:microsoft.com/office/officeart/2005/8/layout/target3"/>
    <dgm:cxn modelId="{40B58EF1-9B71-444F-A729-2360C504FE58}" type="presParOf" srcId="{E2D64FE2-FCD2-4608-8565-9324AAE6EE92}" destId="{E74E8611-9FF4-45CA-AE51-0DDDA047EB22}" srcOrd="8" destOrd="0" presId="urn:microsoft.com/office/officeart/2005/8/layout/target3"/>
    <dgm:cxn modelId="{00F176B8-2CB3-4E72-81C5-CCD4627B33DE}" type="presParOf" srcId="{E2D64FE2-FCD2-4608-8565-9324AAE6EE92}" destId="{7435187E-5253-4E53-80A6-EA3604B87FF0}" srcOrd="9" destOrd="0" presId="urn:microsoft.com/office/officeart/2005/8/layout/target3"/>
    <dgm:cxn modelId="{41884EDA-C58C-483A-93A8-1E71367B9D3B}" type="presParOf" srcId="{E2D64FE2-FCD2-4608-8565-9324AAE6EE92}" destId="{AA50C207-194F-4483-9FF9-EC6F637A4281}" srcOrd="10" destOrd="0" presId="urn:microsoft.com/office/officeart/2005/8/layout/target3"/>
    <dgm:cxn modelId="{D5D2C4C4-CE57-4671-80A7-D0D7ADAC2687}" type="presParOf" srcId="{E2D64FE2-FCD2-4608-8565-9324AAE6EE92}" destId="{F874C481-0454-4235-A311-3C6F44F3A60E}" srcOrd="11" destOrd="0" presId="urn:microsoft.com/office/officeart/2005/8/layout/target3"/>
    <dgm:cxn modelId="{67F7959C-B63A-4AB2-A527-D1610612242C}" type="presParOf" srcId="{E2D64FE2-FCD2-4608-8565-9324AAE6EE92}" destId="{5D3A81D1-C32B-4E55-9F63-385B14670F7D}" srcOrd="12" destOrd="0" presId="urn:microsoft.com/office/officeart/2005/8/layout/target3"/>
    <dgm:cxn modelId="{838F2DD6-0090-4F5B-BA3F-E43CF72B2E0B}" type="presParOf" srcId="{E2D64FE2-FCD2-4608-8565-9324AAE6EE92}" destId="{9C077998-7209-48C0-9724-9D983ED03B7A}" srcOrd="13" destOrd="0" presId="urn:microsoft.com/office/officeart/2005/8/layout/target3"/>
    <dgm:cxn modelId="{3186B764-0777-409B-BCBC-19CA97B84481}" type="presParOf" srcId="{E2D64FE2-FCD2-4608-8565-9324AAE6EE92}" destId="{17632880-6AAF-41BD-A90F-243C3FA11570}" srcOrd="14" destOrd="0" presId="urn:microsoft.com/office/officeart/2005/8/layout/target3"/>
    <dgm:cxn modelId="{2A0B7E8B-BA94-4F22-B8A9-DF4B705E740D}" type="presParOf" srcId="{E2D64FE2-FCD2-4608-8565-9324AAE6EE92}" destId="{138BC25A-E3CB-4005-A37B-2734370BA66C}" srcOrd="15" destOrd="0" presId="urn:microsoft.com/office/officeart/2005/8/layout/target3"/>
    <dgm:cxn modelId="{2CF07B5C-06AA-4BD7-9748-B3D8194E13CD}" type="presParOf" srcId="{E2D64FE2-FCD2-4608-8565-9324AAE6EE92}" destId="{A48721EA-044A-4DCD-949F-DC25504E83EE}" srcOrd="16" destOrd="0" presId="urn:microsoft.com/office/officeart/2005/8/layout/target3"/>
    <dgm:cxn modelId="{9C62C329-0B82-4CD3-8D13-E3AFBF8D6115}" type="presParOf" srcId="{E2D64FE2-FCD2-4608-8565-9324AAE6EE92}" destId="{0626EFDF-691D-4F69-96A7-7494921E8A50}" srcOrd="17" destOrd="0" presId="urn:microsoft.com/office/officeart/2005/8/layout/target3"/>
    <dgm:cxn modelId="{492C7C1B-8341-4711-B0F1-95CBE1B20E5F}" type="presParOf" srcId="{E2D64FE2-FCD2-4608-8565-9324AAE6EE92}" destId="{585F4924-8890-45C6-82BD-09D24BDFCC1E}" srcOrd="18" destOrd="0" presId="urn:microsoft.com/office/officeart/2005/8/layout/target3"/>
    <dgm:cxn modelId="{84F84D90-BE7A-407C-A6DF-F6FCB3B7D0F5}" type="presParOf" srcId="{E2D64FE2-FCD2-4608-8565-9324AAE6EE92}" destId="{308B4BD1-8C6B-408F-8D64-B19269A0D3A6}" srcOrd="19" destOrd="0" presId="urn:microsoft.com/office/officeart/2005/8/layout/target3"/>
    <dgm:cxn modelId="{D183992E-5E57-4C5A-A652-F2ADE1F42B57}" type="presParOf" srcId="{E2D64FE2-FCD2-4608-8565-9324AAE6EE92}" destId="{92477291-DA0B-4ECD-9AB7-C8026D553110}" srcOrd="20" destOrd="0" presId="urn:microsoft.com/office/officeart/2005/8/layout/target3"/>
    <dgm:cxn modelId="{F8C22FBA-CA2D-4CF5-AACD-51F9723A9C25}" type="presParOf" srcId="{E2D64FE2-FCD2-4608-8565-9324AAE6EE92}" destId="{29A8CFA2-5726-4131-AD46-222629A9F6AC}" srcOrd="21" destOrd="0" presId="urn:microsoft.com/office/officeart/2005/8/layout/target3"/>
    <dgm:cxn modelId="{39A39CD6-0C29-4E64-BC5F-7076AC75B286}" type="presParOf" srcId="{E2D64FE2-FCD2-4608-8565-9324AAE6EE92}" destId="{58C1260B-3B67-4CB2-A13E-05AD5DCF8CCB}" srcOrd="22" destOrd="0" presId="urn:microsoft.com/office/officeart/2005/8/layout/target3"/>
    <dgm:cxn modelId="{A9781F4D-15BD-4DF8-952D-2426F7FF3E2C}" type="presParOf" srcId="{E2D64FE2-FCD2-4608-8565-9324AAE6EE92}" destId="{CB7DA0BB-AF19-470C-9264-6BB6ACBAD86E}" srcOrd="23" destOrd="0" presId="urn:microsoft.com/office/officeart/2005/8/layout/target3"/>
    <dgm:cxn modelId="{EF886CC0-DFCA-443B-9FE2-E00B596F988B}" type="presParOf" srcId="{E2D64FE2-FCD2-4608-8565-9324AAE6EE92}" destId="{4ED9F7AF-B729-4818-AE2B-4551BEAC18E3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EA19835-9CD4-4FE4-828C-0E793A108F57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F3D6B88-DA99-4845-9484-788C6B0CD2FB}">
      <dgm:prSet phldrT="[Texte]"/>
      <dgm:spPr/>
      <dgm:t>
        <a:bodyPr/>
        <a:lstStyle/>
        <a:p>
          <a:r>
            <a:rPr lang="fr-FR" dirty="0" smtClean="0"/>
            <a:t>Repérer des compétences à acquérir ou renforcer</a:t>
          </a:r>
          <a:endParaRPr lang="fr-FR" dirty="0"/>
        </a:p>
      </dgm:t>
    </dgm:pt>
    <dgm:pt modelId="{E21ECDD4-3D03-4F53-8CC2-4C768C14CE35}" type="parTrans" cxnId="{2A424003-E657-422A-A35B-B96AF9B5C1C4}">
      <dgm:prSet/>
      <dgm:spPr/>
      <dgm:t>
        <a:bodyPr/>
        <a:lstStyle/>
        <a:p>
          <a:endParaRPr lang="fr-FR"/>
        </a:p>
      </dgm:t>
    </dgm:pt>
    <dgm:pt modelId="{8F68BB62-DAFF-4879-93EA-EA4A165F1641}" type="sibTrans" cxnId="{2A424003-E657-422A-A35B-B96AF9B5C1C4}">
      <dgm:prSet/>
      <dgm:spPr/>
      <dgm:t>
        <a:bodyPr/>
        <a:lstStyle/>
        <a:p>
          <a:endParaRPr lang="fr-FR"/>
        </a:p>
      </dgm:t>
    </dgm:pt>
    <dgm:pt modelId="{12E34132-595A-435F-87F9-6934ED919978}">
      <dgm:prSet phldrT="[Texte]" phldr="1"/>
      <dgm:spPr/>
      <dgm:t>
        <a:bodyPr/>
        <a:lstStyle/>
        <a:p>
          <a:endParaRPr lang="fr-FR"/>
        </a:p>
      </dgm:t>
    </dgm:pt>
    <dgm:pt modelId="{D4BCA34D-C2A2-4362-A317-64C319324D6C}" type="parTrans" cxnId="{8A5735F9-306B-4A13-AB08-C97C2074006D}">
      <dgm:prSet/>
      <dgm:spPr/>
      <dgm:t>
        <a:bodyPr/>
        <a:lstStyle/>
        <a:p>
          <a:endParaRPr lang="fr-FR"/>
        </a:p>
      </dgm:t>
    </dgm:pt>
    <dgm:pt modelId="{61585BED-B558-407F-BAC5-15057D4EC894}" type="sibTrans" cxnId="{8A5735F9-306B-4A13-AB08-C97C2074006D}">
      <dgm:prSet/>
      <dgm:spPr/>
      <dgm:t>
        <a:bodyPr/>
        <a:lstStyle/>
        <a:p>
          <a:endParaRPr lang="fr-FR"/>
        </a:p>
      </dgm:t>
    </dgm:pt>
    <dgm:pt modelId="{02AA2674-A4B2-4F12-A2F3-6A66D23C1B2C}">
      <dgm:prSet phldrT="[Texte]" phldr="1"/>
      <dgm:spPr/>
      <dgm:t>
        <a:bodyPr/>
        <a:lstStyle/>
        <a:p>
          <a:endParaRPr lang="fr-FR"/>
        </a:p>
      </dgm:t>
    </dgm:pt>
    <dgm:pt modelId="{42F6CC1E-444B-4E10-846D-943875786872}" type="parTrans" cxnId="{40170A31-43AC-44E6-8565-19F4A93995E1}">
      <dgm:prSet/>
      <dgm:spPr/>
      <dgm:t>
        <a:bodyPr/>
        <a:lstStyle/>
        <a:p>
          <a:endParaRPr lang="fr-FR"/>
        </a:p>
      </dgm:t>
    </dgm:pt>
    <dgm:pt modelId="{48A83EF0-540A-42B8-8B1E-21BFE0588E1D}" type="sibTrans" cxnId="{40170A31-43AC-44E6-8565-19F4A93995E1}">
      <dgm:prSet/>
      <dgm:spPr/>
      <dgm:t>
        <a:bodyPr/>
        <a:lstStyle/>
        <a:p>
          <a:endParaRPr lang="fr-FR"/>
        </a:p>
      </dgm:t>
    </dgm:pt>
    <dgm:pt modelId="{30F356EB-0744-4456-B0EA-2F9058608275}">
      <dgm:prSet phldrT="[Texte]"/>
      <dgm:spPr/>
      <dgm:t>
        <a:bodyPr/>
        <a:lstStyle/>
        <a:p>
          <a:r>
            <a:rPr lang="fr-FR" dirty="0" smtClean="0"/>
            <a:t>Définir avec lui des objectifs réalisables et réalistes </a:t>
          </a:r>
          <a:endParaRPr lang="fr-FR" dirty="0"/>
        </a:p>
      </dgm:t>
    </dgm:pt>
    <dgm:pt modelId="{972D4061-62FC-42D5-B822-5C5081219A91}" type="parTrans" cxnId="{F047B16F-44A0-46C6-9446-0E35B178A667}">
      <dgm:prSet/>
      <dgm:spPr/>
      <dgm:t>
        <a:bodyPr/>
        <a:lstStyle/>
        <a:p>
          <a:endParaRPr lang="fr-FR"/>
        </a:p>
      </dgm:t>
    </dgm:pt>
    <dgm:pt modelId="{5BAF3C61-53D0-46DF-901C-52638779E160}" type="sibTrans" cxnId="{F047B16F-44A0-46C6-9446-0E35B178A667}">
      <dgm:prSet/>
      <dgm:spPr/>
      <dgm:t>
        <a:bodyPr/>
        <a:lstStyle/>
        <a:p>
          <a:endParaRPr lang="fr-FR"/>
        </a:p>
      </dgm:t>
    </dgm:pt>
    <dgm:pt modelId="{557ED23F-9CAA-42D5-9CE6-C1A76668439B}">
      <dgm:prSet phldrT="[Texte]" phldr="1"/>
      <dgm:spPr/>
      <dgm:t>
        <a:bodyPr/>
        <a:lstStyle/>
        <a:p>
          <a:endParaRPr lang="fr-FR"/>
        </a:p>
      </dgm:t>
    </dgm:pt>
    <dgm:pt modelId="{B03CA1F7-C58F-42D2-A7E7-772D24F0CD02}" type="parTrans" cxnId="{18BE9912-7E93-4351-B281-5A991DB2CF34}">
      <dgm:prSet/>
      <dgm:spPr/>
      <dgm:t>
        <a:bodyPr/>
        <a:lstStyle/>
        <a:p>
          <a:endParaRPr lang="fr-FR"/>
        </a:p>
      </dgm:t>
    </dgm:pt>
    <dgm:pt modelId="{C1BE0894-8242-49A6-849D-02363AA7414B}" type="sibTrans" cxnId="{18BE9912-7E93-4351-B281-5A991DB2CF34}">
      <dgm:prSet/>
      <dgm:spPr/>
      <dgm:t>
        <a:bodyPr/>
        <a:lstStyle/>
        <a:p>
          <a:endParaRPr lang="fr-FR"/>
        </a:p>
      </dgm:t>
    </dgm:pt>
    <dgm:pt modelId="{7D5E5890-CC72-46BB-B35C-6F338A2A7505}">
      <dgm:prSet phldrT="[Texte]" phldr="1"/>
      <dgm:spPr/>
      <dgm:t>
        <a:bodyPr/>
        <a:lstStyle/>
        <a:p>
          <a:endParaRPr lang="fr-FR"/>
        </a:p>
      </dgm:t>
    </dgm:pt>
    <dgm:pt modelId="{0EAE966D-67D7-4203-AAD5-A2F260331F88}" type="parTrans" cxnId="{C802C967-CF22-4231-8A0E-944291A8637A}">
      <dgm:prSet/>
      <dgm:spPr/>
      <dgm:t>
        <a:bodyPr/>
        <a:lstStyle/>
        <a:p>
          <a:endParaRPr lang="fr-FR"/>
        </a:p>
      </dgm:t>
    </dgm:pt>
    <dgm:pt modelId="{C2EAAA04-DA35-442E-B5B4-8948353DDA38}" type="sibTrans" cxnId="{C802C967-CF22-4231-8A0E-944291A8637A}">
      <dgm:prSet/>
      <dgm:spPr/>
      <dgm:t>
        <a:bodyPr/>
        <a:lstStyle/>
        <a:p>
          <a:endParaRPr lang="fr-FR"/>
        </a:p>
      </dgm:t>
    </dgm:pt>
    <dgm:pt modelId="{6CAFB849-A3A4-4989-BD8A-16EF7F20880D}">
      <dgm:prSet phldrT="[Texte]"/>
      <dgm:spPr/>
      <dgm:t>
        <a:bodyPr/>
        <a:lstStyle/>
        <a:p>
          <a:r>
            <a:rPr lang="fr-FR" dirty="0" smtClean="0"/>
            <a:t>	PLANIFIER LES ATELIERS NECESSAIRES SUR MESURE </a:t>
          </a:r>
          <a:endParaRPr lang="fr-FR" dirty="0"/>
        </a:p>
      </dgm:t>
    </dgm:pt>
    <dgm:pt modelId="{DD7D3630-CCA5-47AA-AF7E-AB973A782646}" type="parTrans" cxnId="{3523BF7B-F9FB-442E-A831-38B4D2568125}">
      <dgm:prSet/>
      <dgm:spPr/>
      <dgm:t>
        <a:bodyPr/>
        <a:lstStyle/>
        <a:p>
          <a:endParaRPr lang="fr-FR"/>
        </a:p>
      </dgm:t>
    </dgm:pt>
    <dgm:pt modelId="{62CC5A42-EAB0-4C9E-BC0B-54403188D922}" type="sibTrans" cxnId="{3523BF7B-F9FB-442E-A831-38B4D2568125}">
      <dgm:prSet/>
      <dgm:spPr/>
      <dgm:t>
        <a:bodyPr/>
        <a:lstStyle/>
        <a:p>
          <a:endParaRPr lang="fr-FR"/>
        </a:p>
      </dgm:t>
    </dgm:pt>
    <dgm:pt modelId="{69B4E641-8750-4672-B55F-C7011FB76409}">
      <dgm:prSet phldrT="[Texte]"/>
      <dgm:spPr/>
      <dgm:t>
        <a:bodyPr/>
        <a:lstStyle/>
        <a:p>
          <a:r>
            <a:rPr lang="fr-FR" dirty="0" smtClean="0"/>
            <a:t>Individuels et ou collectifs </a:t>
          </a:r>
          <a:endParaRPr lang="fr-FR" dirty="0"/>
        </a:p>
      </dgm:t>
    </dgm:pt>
    <dgm:pt modelId="{644D6A87-0E5C-492E-8987-D5AFE3D9A24B}" type="parTrans" cxnId="{574C2B7F-B7B7-48F5-B4AD-3F53D254235C}">
      <dgm:prSet/>
      <dgm:spPr/>
      <dgm:t>
        <a:bodyPr/>
        <a:lstStyle/>
        <a:p>
          <a:endParaRPr lang="fr-FR"/>
        </a:p>
      </dgm:t>
    </dgm:pt>
    <dgm:pt modelId="{71BAA083-C65D-4227-AE09-5BAD26820D30}" type="sibTrans" cxnId="{574C2B7F-B7B7-48F5-B4AD-3F53D254235C}">
      <dgm:prSet/>
      <dgm:spPr/>
      <dgm:t>
        <a:bodyPr/>
        <a:lstStyle/>
        <a:p>
          <a:endParaRPr lang="fr-FR"/>
        </a:p>
      </dgm:t>
    </dgm:pt>
    <dgm:pt modelId="{5BEFCB35-9B7A-4153-BEE9-645F2BC3A35A}">
      <dgm:prSet phldrT="[Texte]" phldr="1"/>
      <dgm:spPr/>
      <dgm:t>
        <a:bodyPr/>
        <a:lstStyle/>
        <a:p>
          <a:endParaRPr lang="fr-FR"/>
        </a:p>
      </dgm:t>
    </dgm:pt>
    <dgm:pt modelId="{1CE29856-81FF-45EE-BD9D-4646757044AA}" type="parTrans" cxnId="{FB4933BA-3633-45E7-92DF-24B48621F0E1}">
      <dgm:prSet/>
      <dgm:spPr/>
      <dgm:t>
        <a:bodyPr/>
        <a:lstStyle/>
        <a:p>
          <a:endParaRPr lang="fr-FR"/>
        </a:p>
      </dgm:t>
    </dgm:pt>
    <dgm:pt modelId="{E7335DB0-602A-4CA6-B163-FFEC2F1989EC}" type="sibTrans" cxnId="{FB4933BA-3633-45E7-92DF-24B48621F0E1}">
      <dgm:prSet/>
      <dgm:spPr/>
      <dgm:t>
        <a:bodyPr/>
        <a:lstStyle/>
        <a:p>
          <a:endParaRPr lang="fr-FR"/>
        </a:p>
      </dgm:t>
    </dgm:pt>
    <dgm:pt modelId="{DBF910D3-3463-4FFE-9C0B-89B216EF07BA}">
      <dgm:prSet/>
      <dgm:spPr/>
      <dgm:t>
        <a:bodyPr/>
        <a:lstStyle/>
        <a:p>
          <a:r>
            <a:rPr lang="fr-FR" dirty="0" smtClean="0"/>
            <a:t>Choisir des compétences prioritaires avec la personne BP</a:t>
          </a:r>
          <a:endParaRPr lang="fr-FR" dirty="0"/>
        </a:p>
      </dgm:t>
    </dgm:pt>
    <dgm:pt modelId="{5F7CA46A-44BB-49D5-91FD-F0615E0E74C2}" type="parTrans" cxnId="{D154C3FD-6007-41BF-B4F4-9AFA59EBDAA7}">
      <dgm:prSet/>
      <dgm:spPr/>
      <dgm:t>
        <a:bodyPr/>
        <a:lstStyle/>
        <a:p>
          <a:endParaRPr lang="fr-FR"/>
        </a:p>
      </dgm:t>
    </dgm:pt>
    <dgm:pt modelId="{585FBA6A-3567-4CB5-AE3C-3A77CB6A19B5}" type="sibTrans" cxnId="{D154C3FD-6007-41BF-B4F4-9AFA59EBDAA7}">
      <dgm:prSet/>
      <dgm:spPr/>
      <dgm:t>
        <a:bodyPr/>
        <a:lstStyle/>
        <a:p>
          <a:endParaRPr lang="fr-FR"/>
        </a:p>
      </dgm:t>
    </dgm:pt>
    <dgm:pt modelId="{B3039276-CEC6-4CD7-B9A2-33A56B8EA911}" type="pres">
      <dgm:prSet presAssocID="{AEA19835-9CD4-4FE4-828C-0E793A108F5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5F72BB8-2A73-4DAB-A67D-38725BB56934}" type="pres">
      <dgm:prSet presAssocID="{4F3D6B88-DA99-4845-9484-788C6B0CD2FB}" presName="circle1" presStyleLbl="node1" presStyleIdx="0" presStyleCnt="4"/>
      <dgm:spPr/>
    </dgm:pt>
    <dgm:pt modelId="{93A51384-E27F-4097-ADF0-F8B28F19A88E}" type="pres">
      <dgm:prSet presAssocID="{4F3D6B88-DA99-4845-9484-788C6B0CD2FB}" presName="space" presStyleCnt="0"/>
      <dgm:spPr/>
    </dgm:pt>
    <dgm:pt modelId="{5E75A147-6E02-4472-AB15-84B11483BE43}" type="pres">
      <dgm:prSet presAssocID="{4F3D6B88-DA99-4845-9484-788C6B0CD2FB}" presName="rect1" presStyleLbl="alignAcc1" presStyleIdx="0" presStyleCnt="4"/>
      <dgm:spPr/>
      <dgm:t>
        <a:bodyPr/>
        <a:lstStyle/>
        <a:p>
          <a:endParaRPr lang="fr-FR"/>
        </a:p>
      </dgm:t>
    </dgm:pt>
    <dgm:pt modelId="{85BCE10E-902D-4448-B176-C6EBB28BDFAF}" type="pres">
      <dgm:prSet presAssocID="{DBF910D3-3463-4FFE-9C0B-89B216EF07BA}" presName="vertSpace2" presStyleLbl="node1" presStyleIdx="0" presStyleCnt="4"/>
      <dgm:spPr/>
    </dgm:pt>
    <dgm:pt modelId="{A8F6C59F-041D-459B-8E12-18F578C57D42}" type="pres">
      <dgm:prSet presAssocID="{DBF910D3-3463-4FFE-9C0B-89B216EF07BA}" presName="circle2" presStyleLbl="node1" presStyleIdx="1" presStyleCnt="4"/>
      <dgm:spPr/>
    </dgm:pt>
    <dgm:pt modelId="{B319A728-FC48-4511-B4FB-57CB7EF46BE7}" type="pres">
      <dgm:prSet presAssocID="{DBF910D3-3463-4FFE-9C0B-89B216EF07BA}" presName="rect2" presStyleLbl="alignAcc1" presStyleIdx="1" presStyleCnt="4"/>
      <dgm:spPr/>
      <dgm:t>
        <a:bodyPr/>
        <a:lstStyle/>
        <a:p>
          <a:endParaRPr lang="fr-FR"/>
        </a:p>
      </dgm:t>
    </dgm:pt>
    <dgm:pt modelId="{AF2B16EE-5D96-4B77-9E34-813DFD65EDE2}" type="pres">
      <dgm:prSet presAssocID="{30F356EB-0744-4456-B0EA-2F9058608275}" presName="vertSpace3" presStyleLbl="node1" presStyleIdx="1" presStyleCnt="4"/>
      <dgm:spPr/>
    </dgm:pt>
    <dgm:pt modelId="{BBF3BAE9-B09B-4C26-8872-CE26770C3390}" type="pres">
      <dgm:prSet presAssocID="{30F356EB-0744-4456-B0EA-2F9058608275}" presName="circle3" presStyleLbl="node1" presStyleIdx="2" presStyleCnt="4"/>
      <dgm:spPr/>
    </dgm:pt>
    <dgm:pt modelId="{77679B6E-5869-4053-9687-C31971A05735}" type="pres">
      <dgm:prSet presAssocID="{30F356EB-0744-4456-B0EA-2F9058608275}" presName="rect3" presStyleLbl="alignAcc1" presStyleIdx="2" presStyleCnt="4"/>
      <dgm:spPr/>
      <dgm:t>
        <a:bodyPr/>
        <a:lstStyle/>
        <a:p>
          <a:endParaRPr lang="fr-FR"/>
        </a:p>
      </dgm:t>
    </dgm:pt>
    <dgm:pt modelId="{0E79B9E2-3422-43C2-8C21-53E5305BC612}" type="pres">
      <dgm:prSet presAssocID="{6CAFB849-A3A4-4989-BD8A-16EF7F20880D}" presName="vertSpace4" presStyleLbl="node1" presStyleIdx="2" presStyleCnt="4"/>
      <dgm:spPr/>
    </dgm:pt>
    <dgm:pt modelId="{135CA7DE-6E08-4701-B705-D15EC485E19C}" type="pres">
      <dgm:prSet presAssocID="{6CAFB849-A3A4-4989-BD8A-16EF7F20880D}" presName="circle4" presStyleLbl="node1" presStyleIdx="3" presStyleCnt="4"/>
      <dgm:spPr/>
    </dgm:pt>
    <dgm:pt modelId="{4D230B08-A95B-4B6C-83AB-B32A4330AE59}" type="pres">
      <dgm:prSet presAssocID="{6CAFB849-A3A4-4989-BD8A-16EF7F20880D}" presName="rect4" presStyleLbl="alignAcc1" presStyleIdx="3" presStyleCnt="4"/>
      <dgm:spPr/>
      <dgm:t>
        <a:bodyPr/>
        <a:lstStyle/>
        <a:p>
          <a:endParaRPr lang="fr-FR"/>
        </a:p>
      </dgm:t>
    </dgm:pt>
    <dgm:pt modelId="{2722AC5F-ABF2-4CBC-ABC5-60D1F8CCBF65}" type="pres">
      <dgm:prSet presAssocID="{4F3D6B88-DA99-4845-9484-788C6B0CD2FB}" presName="rect1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0501DB-0B8F-4B03-B200-6B8BE1102A1C}" type="pres">
      <dgm:prSet presAssocID="{4F3D6B88-DA99-4845-9484-788C6B0CD2FB}" presName="rect1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9373FEF-94E3-4735-B1F6-7FA1F0D2F3E1}" type="pres">
      <dgm:prSet presAssocID="{DBF910D3-3463-4FFE-9C0B-89B216EF07BA}" presName="rect2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4D886F-6BEB-4E3B-B5D3-6F28C1DA268B}" type="pres">
      <dgm:prSet presAssocID="{DBF910D3-3463-4FFE-9C0B-89B216EF07BA}" presName="rect2ChTx" presStyleLbl="alignAcc1" presStyleIdx="3" presStyleCnt="4">
        <dgm:presLayoutVars>
          <dgm:bulletEnabled val="1"/>
        </dgm:presLayoutVars>
      </dgm:prSet>
      <dgm:spPr/>
    </dgm:pt>
    <dgm:pt modelId="{38BD2E07-6FBE-4E03-B372-152F0704CA44}" type="pres">
      <dgm:prSet presAssocID="{30F356EB-0744-4456-B0EA-2F9058608275}" presName="rect3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AE1FCB-7783-4C83-8B32-8880B15D5A92}" type="pres">
      <dgm:prSet presAssocID="{30F356EB-0744-4456-B0EA-2F9058608275}" presName="rect3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03D63F-8ED7-4954-A704-58321B79C310}" type="pres">
      <dgm:prSet presAssocID="{6CAFB849-A3A4-4989-BD8A-16EF7F20880D}" presName="rect4ParTx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3485B16-0DE6-4FB6-879C-9E90D0848A6C}" type="pres">
      <dgm:prSet presAssocID="{6CAFB849-A3A4-4989-BD8A-16EF7F20880D}" presName="rect4ChTx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802C967-CF22-4231-8A0E-944291A8637A}" srcId="{30F356EB-0744-4456-B0EA-2F9058608275}" destId="{7D5E5890-CC72-46BB-B35C-6F338A2A7505}" srcOrd="1" destOrd="0" parTransId="{0EAE966D-67D7-4203-AAD5-A2F260331F88}" sibTransId="{C2EAAA04-DA35-442E-B5B4-8948353DDA38}"/>
    <dgm:cxn modelId="{2A424003-E657-422A-A35B-B96AF9B5C1C4}" srcId="{AEA19835-9CD4-4FE4-828C-0E793A108F57}" destId="{4F3D6B88-DA99-4845-9484-788C6B0CD2FB}" srcOrd="0" destOrd="0" parTransId="{E21ECDD4-3D03-4F53-8CC2-4C768C14CE35}" sibTransId="{8F68BB62-DAFF-4879-93EA-EA4A165F1641}"/>
    <dgm:cxn modelId="{40170A31-43AC-44E6-8565-19F4A93995E1}" srcId="{4F3D6B88-DA99-4845-9484-788C6B0CD2FB}" destId="{02AA2674-A4B2-4F12-A2F3-6A66D23C1B2C}" srcOrd="1" destOrd="0" parTransId="{42F6CC1E-444B-4E10-846D-943875786872}" sibTransId="{48A83EF0-540A-42B8-8B1E-21BFE0588E1D}"/>
    <dgm:cxn modelId="{B1716C54-DF43-452B-A9AB-3E1D13FC686E}" type="presOf" srcId="{AEA19835-9CD4-4FE4-828C-0E793A108F57}" destId="{B3039276-CEC6-4CD7-B9A2-33A56B8EA911}" srcOrd="0" destOrd="0" presId="urn:microsoft.com/office/officeart/2005/8/layout/target3"/>
    <dgm:cxn modelId="{FB4933BA-3633-45E7-92DF-24B48621F0E1}" srcId="{6CAFB849-A3A4-4989-BD8A-16EF7F20880D}" destId="{5BEFCB35-9B7A-4153-BEE9-645F2BC3A35A}" srcOrd="1" destOrd="0" parTransId="{1CE29856-81FF-45EE-BD9D-4646757044AA}" sibTransId="{E7335DB0-602A-4CA6-B163-FFEC2F1989EC}"/>
    <dgm:cxn modelId="{11A8401E-C73E-4ADA-8A23-2A8E9FA16554}" type="presOf" srcId="{30F356EB-0744-4456-B0EA-2F9058608275}" destId="{38BD2E07-6FBE-4E03-B372-152F0704CA44}" srcOrd="1" destOrd="0" presId="urn:microsoft.com/office/officeart/2005/8/layout/target3"/>
    <dgm:cxn modelId="{69FECF32-F45F-442E-95F1-E627CDEE2700}" type="presOf" srcId="{02AA2674-A4B2-4F12-A2F3-6A66D23C1B2C}" destId="{940501DB-0B8F-4B03-B200-6B8BE1102A1C}" srcOrd="0" destOrd="1" presId="urn:microsoft.com/office/officeart/2005/8/layout/target3"/>
    <dgm:cxn modelId="{C89F050B-4028-4669-80EA-8452BF34CD7A}" type="presOf" srcId="{6CAFB849-A3A4-4989-BD8A-16EF7F20880D}" destId="{E603D63F-8ED7-4954-A704-58321B79C310}" srcOrd="1" destOrd="0" presId="urn:microsoft.com/office/officeart/2005/8/layout/target3"/>
    <dgm:cxn modelId="{0BE9DFDD-BD32-47BD-83DF-A2BB769B1CB8}" type="presOf" srcId="{557ED23F-9CAA-42D5-9CE6-C1A76668439B}" destId="{11AE1FCB-7783-4C83-8B32-8880B15D5A92}" srcOrd="0" destOrd="0" presId="urn:microsoft.com/office/officeart/2005/8/layout/target3"/>
    <dgm:cxn modelId="{18BE9912-7E93-4351-B281-5A991DB2CF34}" srcId="{30F356EB-0744-4456-B0EA-2F9058608275}" destId="{557ED23F-9CAA-42D5-9CE6-C1A76668439B}" srcOrd="0" destOrd="0" parTransId="{B03CA1F7-C58F-42D2-A7E7-772D24F0CD02}" sibTransId="{C1BE0894-8242-49A6-849D-02363AA7414B}"/>
    <dgm:cxn modelId="{FD5758A6-5D6B-485F-AB9F-67BEB1A4D6DD}" type="presOf" srcId="{7D5E5890-CC72-46BB-B35C-6F338A2A7505}" destId="{11AE1FCB-7783-4C83-8B32-8880B15D5A92}" srcOrd="0" destOrd="1" presId="urn:microsoft.com/office/officeart/2005/8/layout/target3"/>
    <dgm:cxn modelId="{3523BF7B-F9FB-442E-A831-38B4D2568125}" srcId="{AEA19835-9CD4-4FE4-828C-0E793A108F57}" destId="{6CAFB849-A3A4-4989-BD8A-16EF7F20880D}" srcOrd="3" destOrd="0" parTransId="{DD7D3630-CCA5-47AA-AF7E-AB973A782646}" sibTransId="{62CC5A42-EAB0-4C9E-BC0B-54403188D922}"/>
    <dgm:cxn modelId="{574C2B7F-B7B7-48F5-B4AD-3F53D254235C}" srcId="{6CAFB849-A3A4-4989-BD8A-16EF7F20880D}" destId="{69B4E641-8750-4672-B55F-C7011FB76409}" srcOrd="0" destOrd="0" parTransId="{644D6A87-0E5C-492E-8987-D5AFE3D9A24B}" sibTransId="{71BAA083-C65D-4227-AE09-5BAD26820D30}"/>
    <dgm:cxn modelId="{F047B16F-44A0-46C6-9446-0E35B178A667}" srcId="{AEA19835-9CD4-4FE4-828C-0E793A108F57}" destId="{30F356EB-0744-4456-B0EA-2F9058608275}" srcOrd="2" destOrd="0" parTransId="{972D4061-62FC-42D5-B822-5C5081219A91}" sibTransId="{5BAF3C61-53D0-46DF-901C-52638779E160}"/>
    <dgm:cxn modelId="{6A12ED53-3174-4C1C-B4FE-57495FDCA428}" type="presOf" srcId="{DBF910D3-3463-4FFE-9C0B-89B216EF07BA}" destId="{B9373FEF-94E3-4735-B1F6-7FA1F0D2F3E1}" srcOrd="1" destOrd="0" presId="urn:microsoft.com/office/officeart/2005/8/layout/target3"/>
    <dgm:cxn modelId="{86FEC63E-D48E-468A-9904-8D9518986E23}" type="presOf" srcId="{12E34132-595A-435F-87F9-6934ED919978}" destId="{940501DB-0B8F-4B03-B200-6B8BE1102A1C}" srcOrd="0" destOrd="0" presId="urn:microsoft.com/office/officeart/2005/8/layout/target3"/>
    <dgm:cxn modelId="{59BB03BD-3113-40D9-B0FA-864C8C6375B8}" type="presOf" srcId="{4F3D6B88-DA99-4845-9484-788C6B0CD2FB}" destId="{5E75A147-6E02-4472-AB15-84B11483BE43}" srcOrd="0" destOrd="0" presId="urn:microsoft.com/office/officeart/2005/8/layout/target3"/>
    <dgm:cxn modelId="{CC1E337E-7F45-418C-909E-975F7659B476}" type="presOf" srcId="{5BEFCB35-9B7A-4153-BEE9-645F2BC3A35A}" destId="{C3485B16-0DE6-4FB6-879C-9E90D0848A6C}" srcOrd="0" destOrd="1" presId="urn:microsoft.com/office/officeart/2005/8/layout/target3"/>
    <dgm:cxn modelId="{FB006103-0EC6-41F4-8B9A-5619357448EB}" type="presOf" srcId="{30F356EB-0744-4456-B0EA-2F9058608275}" destId="{77679B6E-5869-4053-9687-C31971A05735}" srcOrd="0" destOrd="0" presId="urn:microsoft.com/office/officeart/2005/8/layout/target3"/>
    <dgm:cxn modelId="{5D8CA34A-44AF-460D-A1C2-0CFFA0BA70B1}" type="presOf" srcId="{6CAFB849-A3A4-4989-BD8A-16EF7F20880D}" destId="{4D230B08-A95B-4B6C-83AB-B32A4330AE59}" srcOrd="0" destOrd="0" presId="urn:microsoft.com/office/officeart/2005/8/layout/target3"/>
    <dgm:cxn modelId="{D154C3FD-6007-41BF-B4F4-9AFA59EBDAA7}" srcId="{AEA19835-9CD4-4FE4-828C-0E793A108F57}" destId="{DBF910D3-3463-4FFE-9C0B-89B216EF07BA}" srcOrd="1" destOrd="0" parTransId="{5F7CA46A-44BB-49D5-91FD-F0615E0E74C2}" sibTransId="{585FBA6A-3567-4CB5-AE3C-3A77CB6A19B5}"/>
    <dgm:cxn modelId="{DD4676BC-37FB-4CA3-8181-5AD9BF222423}" type="presOf" srcId="{DBF910D3-3463-4FFE-9C0B-89B216EF07BA}" destId="{B319A728-FC48-4511-B4FB-57CB7EF46BE7}" srcOrd="0" destOrd="0" presId="urn:microsoft.com/office/officeart/2005/8/layout/target3"/>
    <dgm:cxn modelId="{8A5735F9-306B-4A13-AB08-C97C2074006D}" srcId="{4F3D6B88-DA99-4845-9484-788C6B0CD2FB}" destId="{12E34132-595A-435F-87F9-6934ED919978}" srcOrd="0" destOrd="0" parTransId="{D4BCA34D-C2A2-4362-A317-64C319324D6C}" sibTransId="{61585BED-B558-407F-BAC5-15057D4EC894}"/>
    <dgm:cxn modelId="{888C012B-6AB6-4D32-9D64-ECCACD0D3704}" type="presOf" srcId="{69B4E641-8750-4672-B55F-C7011FB76409}" destId="{C3485B16-0DE6-4FB6-879C-9E90D0848A6C}" srcOrd="0" destOrd="0" presId="urn:microsoft.com/office/officeart/2005/8/layout/target3"/>
    <dgm:cxn modelId="{DAAC0745-041D-4196-BC2E-C104CBDFF912}" type="presOf" srcId="{4F3D6B88-DA99-4845-9484-788C6B0CD2FB}" destId="{2722AC5F-ABF2-4CBC-ABC5-60D1F8CCBF65}" srcOrd="1" destOrd="0" presId="urn:microsoft.com/office/officeart/2005/8/layout/target3"/>
    <dgm:cxn modelId="{EDB327C8-2EBF-4F2F-AB39-30AD09B8478E}" type="presParOf" srcId="{B3039276-CEC6-4CD7-B9A2-33A56B8EA911}" destId="{45F72BB8-2A73-4DAB-A67D-38725BB56934}" srcOrd="0" destOrd="0" presId="urn:microsoft.com/office/officeart/2005/8/layout/target3"/>
    <dgm:cxn modelId="{C2DF376D-9C17-4362-92AC-6293F07A02E3}" type="presParOf" srcId="{B3039276-CEC6-4CD7-B9A2-33A56B8EA911}" destId="{93A51384-E27F-4097-ADF0-F8B28F19A88E}" srcOrd="1" destOrd="0" presId="urn:microsoft.com/office/officeart/2005/8/layout/target3"/>
    <dgm:cxn modelId="{298038A7-1E8D-4C57-B54A-D93473C45CE4}" type="presParOf" srcId="{B3039276-CEC6-4CD7-B9A2-33A56B8EA911}" destId="{5E75A147-6E02-4472-AB15-84B11483BE43}" srcOrd="2" destOrd="0" presId="urn:microsoft.com/office/officeart/2005/8/layout/target3"/>
    <dgm:cxn modelId="{32E646F8-A145-4615-A824-1B870FB32031}" type="presParOf" srcId="{B3039276-CEC6-4CD7-B9A2-33A56B8EA911}" destId="{85BCE10E-902D-4448-B176-C6EBB28BDFAF}" srcOrd="3" destOrd="0" presId="urn:microsoft.com/office/officeart/2005/8/layout/target3"/>
    <dgm:cxn modelId="{67DBCCA4-F1E7-4A9C-9A94-FD353C8B641A}" type="presParOf" srcId="{B3039276-CEC6-4CD7-B9A2-33A56B8EA911}" destId="{A8F6C59F-041D-459B-8E12-18F578C57D42}" srcOrd="4" destOrd="0" presId="urn:microsoft.com/office/officeart/2005/8/layout/target3"/>
    <dgm:cxn modelId="{A0E1735A-4A40-440D-827F-72AC31FD0E70}" type="presParOf" srcId="{B3039276-CEC6-4CD7-B9A2-33A56B8EA911}" destId="{B319A728-FC48-4511-B4FB-57CB7EF46BE7}" srcOrd="5" destOrd="0" presId="urn:microsoft.com/office/officeart/2005/8/layout/target3"/>
    <dgm:cxn modelId="{C0F21B12-0D90-41C6-BB27-3106702DB676}" type="presParOf" srcId="{B3039276-CEC6-4CD7-B9A2-33A56B8EA911}" destId="{AF2B16EE-5D96-4B77-9E34-813DFD65EDE2}" srcOrd="6" destOrd="0" presId="urn:microsoft.com/office/officeart/2005/8/layout/target3"/>
    <dgm:cxn modelId="{FAA1E046-B5E2-49BE-8F6A-40BF2C13DB65}" type="presParOf" srcId="{B3039276-CEC6-4CD7-B9A2-33A56B8EA911}" destId="{BBF3BAE9-B09B-4C26-8872-CE26770C3390}" srcOrd="7" destOrd="0" presId="urn:microsoft.com/office/officeart/2005/8/layout/target3"/>
    <dgm:cxn modelId="{276B6FA0-16D5-4992-9CCE-A3B60D622653}" type="presParOf" srcId="{B3039276-CEC6-4CD7-B9A2-33A56B8EA911}" destId="{77679B6E-5869-4053-9687-C31971A05735}" srcOrd="8" destOrd="0" presId="urn:microsoft.com/office/officeart/2005/8/layout/target3"/>
    <dgm:cxn modelId="{F6052126-A1C8-4C89-A8D3-0906EAFFB03D}" type="presParOf" srcId="{B3039276-CEC6-4CD7-B9A2-33A56B8EA911}" destId="{0E79B9E2-3422-43C2-8C21-53E5305BC612}" srcOrd="9" destOrd="0" presId="urn:microsoft.com/office/officeart/2005/8/layout/target3"/>
    <dgm:cxn modelId="{5A5DD374-7DC5-4DA1-9F66-124E69D887DD}" type="presParOf" srcId="{B3039276-CEC6-4CD7-B9A2-33A56B8EA911}" destId="{135CA7DE-6E08-4701-B705-D15EC485E19C}" srcOrd="10" destOrd="0" presId="urn:microsoft.com/office/officeart/2005/8/layout/target3"/>
    <dgm:cxn modelId="{6AAC8763-72A1-404E-80ED-EF052D5B5226}" type="presParOf" srcId="{B3039276-CEC6-4CD7-B9A2-33A56B8EA911}" destId="{4D230B08-A95B-4B6C-83AB-B32A4330AE59}" srcOrd="11" destOrd="0" presId="urn:microsoft.com/office/officeart/2005/8/layout/target3"/>
    <dgm:cxn modelId="{0A6FCB4E-63EB-43B6-A6DC-7C0D30C4ADF2}" type="presParOf" srcId="{B3039276-CEC6-4CD7-B9A2-33A56B8EA911}" destId="{2722AC5F-ABF2-4CBC-ABC5-60D1F8CCBF65}" srcOrd="12" destOrd="0" presId="urn:microsoft.com/office/officeart/2005/8/layout/target3"/>
    <dgm:cxn modelId="{71CC0574-8B59-4969-93FB-E0559C55EBF9}" type="presParOf" srcId="{B3039276-CEC6-4CD7-B9A2-33A56B8EA911}" destId="{940501DB-0B8F-4B03-B200-6B8BE1102A1C}" srcOrd="13" destOrd="0" presId="urn:microsoft.com/office/officeart/2005/8/layout/target3"/>
    <dgm:cxn modelId="{1D5C671B-753B-4B65-9441-26CA5D7C756F}" type="presParOf" srcId="{B3039276-CEC6-4CD7-B9A2-33A56B8EA911}" destId="{B9373FEF-94E3-4735-B1F6-7FA1F0D2F3E1}" srcOrd="14" destOrd="0" presId="urn:microsoft.com/office/officeart/2005/8/layout/target3"/>
    <dgm:cxn modelId="{D6B07B1C-C7BE-4556-9347-C65FDAE9164A}" type="presParOf" srcId="{B3039276-CEC6-4CD7-B9A2-33A56B8EA911}" destId="{304D886F-6BEB-4E3B-B5D3-6F28C1DA268B}" srcOrd="15" destOrd="0" presId="urn:microsoft.com/office/officeart/2005/8/layout/target3"/>
    <dgm:cxn modelId="{8D3ED84F-1FB5-4A70-A3C0-7A68C8A4CA3A}" type="presParOf" srcId="{B3039276-CEC6-4CD7-B9A2-33A56B8EA911}" destId="{38BD2E07-6FBE-4E03-B372-152F0704CA44}" srcOrd="16" destOrd="0" presId="urn:microsoft.com/office/officeart/2005/8/layout/target3"/>
    <dgm:cxn modelId="{32E5A60D-5825-43CE-9F22-D468E8DDD4E5}" type="presParOf" srcId="{B3039276-CEC6-4CD7-B9A2-33A56B8EA911}" destId="{11AE1FCB-7783-4C83-8B32-8880B15D5A92}" srcOrd="17" destOrd="0" presId="urn:microsoft.com/office/officeart/2005/8/layout/target3"/>
    <dgm:cxn modelId="{644D3A7E-C93E-4DE2-B8AE-51E3AE1E44BE}" type="presParOf" srcId="{B3039276-CEC6-4CD7-B9A2-33A56B8EA911}" destId="{E603D63F-8ED7-4954-A704-58321B79C310}" srcOrd="18" destOrd="0" presId="urn:microsoft.com/office/officeart/2005/8/layout/target3"/>
    <dgm:cxn modelId="{34903097-FA89-4922-A025-594DD2018C70}" type="presParOf" srcId="{B3039276-CEC6-4CD7-B9A2-33A56B8EA911}" destId="{C3485B16-0DE6-4FB6-879C-9E90D0848A6C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5E8D47-6576-408F-89FD-4F8F61CFEE89}" type="doc">
      <dgm:prSet loTypeId="urn:microsoft.com/office/officeart/2005/8/layout/cycle8" loCatId="cycle" qsTypeId="urn:microsoft.com/office/officeart/2005/8/quickstyle/simple4" qsCatId="simple" csTypeId="urn:microsoft.com/office/officeart/2005/8/colors/accent1_2" csCatId="accent1" phldr="1"/>
      <dgm:spPr/>
    </dgm:pt>
    <dgm:pt modelId="{98FA6471-BF25-465B-8386-CBC042A23EA8}">
      <dgm:prSet phldrT="[Texte]"/>
      <dgm:spPr/>
      <dgm:t>
        <a:bodyPr/>
        <a:lstStyle/>
        <a:p>
          <a:r>
            <a:rPr lang="fr-FR" dirty="0" smtClean="0"/>
            <a:t>Psychiatre référent  </a:t>
          </a:r>
        </a:p>
        <a:p>
          <a:r>
            <a:rPr lang="fr-FR" dirty="0" smtClean="0">
              <a:solidFill>
                <a:srgbClr val="FF0000"/>
              </a:solidFill>
            </a:rPr>
            <a:t>Atelier 1 et tous  si besoin </a:t>
          </a:r>
          <a:endParaRPr lang="fr-FR" dirty="0">
            <a:solidFill>
              <a:srgbClr val="FF0000"/>
            </a:solidFill>
          </a:endParaRPr>
        </a:p>
      </dgm:t>
    </dgm:pt>
    <dgm:pt modelId="{D95EDAC5-71E7-4D1F-BA1B-C2FDCBE0EC0F}" type="parTrans" cxnId="{0ADF52D4-79D6-4EB4-BA39-48D104952882}">
      <dgm:prSet/>
      <dgm:spPr/>
      <dgm:t>
        <a:bodyPr/>
        <a:lstStyle/>
        <a:p>
          <a:endParaRPr lang="fr-FR"/>
        </a:p>
      </dgm:t>
    </dgm:pt>
    <dgm:pt modelId="{0DAA6653-9F5C-436B-8CB6-655C1B4925EE}" type="sibTrans" cxnId="{0ADF52D4-79D6-4EB4-BA39-48D104952882}">
      <dgm:prSet/>
      <dgm:spPr/>
      <dgm:t>
        <a:bodyPr/>
        <a:lstStyle/>
        <a:p>
          <a:endParaRPr lang="fr-FR"/>
        </a:p>
      </dgm:t>
    </dgm:pt>
    <dgm:pt modelId="{53EBA451-94E8-4D0F-B78B-A41CCDCB1BC5}">
      <dgm:prSet phldrT="[Texte]"/>
      <dgm:spPr/>
      <dgm:t>
        <a:bodyPr/>
        <a:lstStyle/>
        <a:p>
          <a:r>
            <a:rPr lang="fr-FR" dirty="0" smtClean="0"/>
            <a:t>Assistant  social</a:t>
          </a:r>
        </a:p>
        <a:p>
          <a:r>
            <a:rPr lang="fr-FR" dirty="0" smtClean="0"/>
            <a:t>Organisme de réinsertion UDAF </a:t>
          </a:r>
          <a:r>
            <a:rPr lang="fr-FR" dirty="0" smtClean="0">
              <a:solidFill>
                <a:srgbClr val="FF0000"/>
              </a:solidFill>
            </a:rPr>
            <a:t>atelier 4  </a:t>
          </a:r>
          <a:endParaRPr lang="fr-FR" dirty="0">
            <a:solidFill>
              <a:srgbClr val="FF0000"/>
            </a:solidFill>
          </a:endParaRPr>
        </a:p>
      </dgm:t>
    </dgm:pt>
    <dgm:pt modelId="{4F7D757E-0EF4-4FA1-A3FD-F2DD96637A84}" type="parTrans" cxnId="{AF46BF56-8B95-4BC5-B105-C889208DCADB}">
      <dgm:prSet/>
      <dgm:spPr/>
      <dgm:t>
        <a:bodyPr/>
        <a:lstStyle/>
        <a:p>
          <a:endParaRPr lang="fr-FR"/>
        </a:p>
      </dgm:t>
    </dgm:pt>
    <dgm:pt modelId="{07672ED5-57E7-4FEA-89B3-080602428032}" type="sibTrans" cxnId="{AF46BF56-8B95-4BC5-B105-C889208DCADB}">
      <dgm:prSet/>
      <dgm:spPr/>
      <dgm:t>
        <a:bodyPr/>
        <a:lstStyle/>
        <a:p>
          <a:endParaRPr lang="fr-FR"/>
        </a:p>
      </dgm:t>
    </dgm:pt>
    <dgm:pt modelId="{EC31C8CB-D271-4F35-98BD-49130BC09945}">
      <dgm:prSet phldrT="[Texte]"/>
      <dgm:spPr/>
      <dgm:t>
        <a:bodyPr/>
        <a:lstStyle/>
        <a:p>
          <a:r>
            <a:rPr lang="fr-FR" dirty="0" smtClean="0"/>
            <a:t>Pharmacien </a:t>
          </a:r>
          <a:r>
            <a:rPr lang="fr-FR" dirty="0" smtClean="0">
              <a:solidFill>
                <a:srgbClr val="FF0000"/>
              </a:solidFill>
            </a:rPr>
            <a:t>atelier 2</a:t>
          </a:r>
        </a:p>
        <a:p>
          <a:r>
            <a:rPr lang="fr-FR" dirty="0" smtClean="0"/>
            <a:t>Médecin généraliste </a:t>
          </a:r>
          <a:r>
            <a:rPr lang="fr-FR" dirty="0" smtClean="0">
              <a:solidFill>
                <a:srgbClr val="FF0000"/>
              </a:solidFill>
            </a:rPr>
            <a:t>atelier 3   </a:t>
          </a:r>
          <a:endParaRPr lang="fr-FR" dirty="0">
            <a:solidFill>
              <a:srgbClr val="FF0000"/>
            </a:solidFill>
          </a:endParaRPr>
        </a:p>
      </dgm:t>
    </dgm:pt>
    <dgm:pt modelId="{80AB14EF-A044-462D-AFA8-F4EC865C13E9}" type="parTrans" cxnId="{473B1C0F-CDD3-4056-ACED-8EE26C1BDA58}">
      <dgm:prSet/>
      <dgm:spPr/>
      <dgm:t>
        <a:bodyPr/>
        <a:lstStyle/>
        <a:p>
          <a:endParaRPr lang="fr-FR"/>
        </a:p>
      </dgm:t>
    </dgm:pt>
    <dgm:pt modelId="{511C67D0-587C-4619-A233-B7E56A009506}" type="sibTrans" cxnId="{473B1C0F-CDD3-4056-ACED-8EE26C1BDA58}">
      <dgm:prSet/>
      <dgm:spPr/>
      <dgm:t>
        <a:bodyPr/>
        <a:lstStyle/>
        <a:p>
          <a:endParaRPr lang="fr-FR"/>
        </a:p>
      </dgm:t>
    </dgm:pt>
    <dgm:pt modelId="{D3A81DD8-488F-4BD9-BF63-95A87D18C895}">
      <dgm:prSet/>
      <dgm:spPr/>
      <dgm:t>
        <a:bodyPr/>
        <a:lstStyle/>
        <a:p>
          <a:endParaRPr lang="fr-FR"/>
        </a:p>
      </dgm:t>
    </dgm:pt>
    <dgm:pt modelId="{F6D315BE-A141-4FCF-8BBC-A46485F257EC}" type="parTrans" cxnId="{8E38DAD8-0411-4B11-B15F-A2815ED3223F}">
      <dgm:prSet/>
      <dgm:spPr/>
      <dgm:t>
        <a:bodyPr/>
        <a:lstStyle/>
        <a:p>
          <a:endParaRPr lang="fr-FR"/>
        </a:p>
      </dgm:t>
    </dgm:pt>
    <dgm:pt modelId="{A95963CA-D566-41E3-969A-A8C1F740623E}" type="sibTrans" cxnId="{8E38DAD8-0411-4B11-B15F-A2815ED3223F}">
      <dgm:prSet/>
      <dgm:spPr/>
      <dgm:t>
        <a:bodyPr/>
        <a:lstStyle/>
        <a:p>
          <a:endParaRPr lang="fr-FR"/>
        </a:p>
      </dgm:t>
    </dgm:pt>
    <dgm:pt modelId="{412A4B5A-760A-40C9-9DB3-F1615E52C836}">
      <dgm:prSet/>
      <dgm:spPr/>
      <dgm:t>
        <a:bodyPr/>
        <a:lstStyle/>
        <a:p>
          <a:endParaRPr lang="fr-FR"/>
        </a:p>
      </dgm:t>
    </dgm:pt>
    <dgm:pt modelId="{9E6EDC67-48B1-40B9-B09C-5294A7419C20}" type="parTrans" cxnId="{25CD0C88-4F7E-4523-B371-1FA6199B8E30}">
      <dgm:prSet/>
      <dgm:spPr/>
      <dgm:t>
        <a:bodyPr/>
        <a:lstStyle/>
        <a:p>
          <a:endParaRPr lang="fr-FR"/>
        </a:p>
      </dgm:t>
    </dgm:pt>
    <dgm:pt modelId="{3CE3872F-8625-4F3B-928C-4D6AB07EF0B7}" type="sibTrans" cxnId="{25CD0C88-4F7E-4523-B371-1FA6199B8E30}">
      <dgm:prSet/>
      <dgm:spPr/>
      <dgm:t>
        <a:bodyPr/>
        <a:lstStyle/>
        <a:p>
          <a:endParaRPr lang="fr-FR"/>
        </a:p>
      </dgm:t>
    </dgm:pt>
    <dgm:pt modelId="{12CD5D6D-C082-4BF9-A00C-E5B70A590A9D}">
      <dgm:prSet/>
      <dgm:spPr/>
      <dgm:t>
        <a:bodyPr/>
        <a:lstStyle/>
        <a:p>
          <a:endParaRPr lang="fr-FR" dirty="0"/>
        </a:p>
      </dgm:t>
    </dgm:pt>
    <dgm:pt modelId="{E90F4AE8-AFC7-4EB0-BBFA-06433919F183}" type="parTrans" cxnId="{9B903C19-A5FE-41FD-AC53-1C8DF6AB4E61}">
      <dgm:prSet/>
      <dgm:spPr/>
      <dgm:t>
        <a:bodyPr/>
        <a:lstStyle/>
        <a:p>
          <a:endParaRPr lang="fr-FR"/>
        </a:p>
      </dgm:t>
    </dgm:pt>
    <dgm:pt modelId="{5FBA6735-D23C-42C4-A961-E1BF574398DC}" type="sibTrans" cxnId="{9B903C19-A5FE-41FD-AC53-1C8DF6AB4E61}">
      <dgm:prSet/>
      <dgm:spPr/>
      <dgm:t>
        <a:bodyPr/>
        <a:lstStyle/>
        <a:p>
          <a:endParaRPr lang="fr-FR"/>
        </a:p>
      </dgm:t>
    </dgm:pt>
    <dgm:pt modelId="{7663CA2D-A220-42A2-8929-83EA5CEF4E4E}">
      <dgm:prSet/>
      <dgm:spPr/>
      <dgm:t>
        <a:bodyPr/>
        <a:lstStyle/>
        <a:p>
          <a:r>
            <a:rPr lang="fr-FR" dirty="0" smtClean="0"/>
            <a:t>Infirmiers du CATTP Bipolaire</a:t>
          </a:r>
        </a:p>
        <a:p>
          <a:r>
            <a:rPr lang="fr-FR" dirty="0" smtClean="0">
              <a:solidFill>
                <a:srgbClr val="FF0000"/>
              </a:solidFill>
            </a:rPr>
            <a:t> tous ateliers </a:t>
          </a:r>
        </a:p>
      </dgm:t>
    </dgm:pt>
    <dgm:pt modelId="{A012F559-C895-4BD3-B8BF-D03D37938161}" type="parTrans" cxnId="{E6890871-CA1B-4C34-93FB-0703F7AF9410}">
      <dgm:prSet/>
      <dgm:spPr/>
      <dgm:t>
        <a:bodyPr/>
        <a:lstStyle/>
        <a:p>
          <a:endParaRPr lang="fr-FR"/>
        </a:p>
      </dgm:t>
    </dgm:pt>
    <dgm:pt modelId="{3B0105B0-836A-499D-9724-8003DCF7B3C4}" type="sibTrans" cxnId="{E6890871-CA1B-4C34-93FB-0703F7AF9410}">
      <dgm:prSet/>
      <dgm:spPr/>
      <dgm:t>
        <a:bodyPr/>
        <a:lstStyle/>
        <a:p>
          <a:endParaRPr lang="fr-FR"/>
        </a:p>
      </dgm:t>
    </dgm:pt>
    <dgm:pt modelId="{0BA077B4-71D9-40C5-B335-8B57816F8E59}">
      <dgm:prSet/>
      <dgm:spPr/>
      <dgm:t>
        <a:bodyPr/>
        <a:lstStyle/>
        <a:p>
          <a:r>
            <a:rPr lang="fr-FR" dirty="0" smtClean="0"/>
            <a:t>Gérant d e tutelle</a:t>
          </a:r>
        </a:p>
        <a:p>
          <a:r>
            <a:rPr lang="fr-FR" dirty="0" smtClean="0"/>
            <a:t>Médecin du travail  </a:t>
          </a:r>
          <a:r>
            <a:rPr lang="fr-FR" dirty="0" smtClean="0">
              <a:solidFill>
                <a:srgbClr val="FF0000"/>
              </a:solidFill>
            </a:rPr>
            <a:t>atelier 4 </a:t>
          </a:r>
          <a:endParaRPr lang="fr-FR" dirty="0">
            <a:solidFill>
              <a:srgbClr val="FF0000"/>
            </a:solidFill>
          </a:endParaRPr>
        </a:p>
      </dgm:t>
    </dgm:pt>
    <dgm:pt modelId="{1A279DAB-F17B-40E2-85DF-648B4968320A}" type="parTrans" cxnId="{57827F3D-426B-4E01-A1F2-5808FBAB0C19}">
      <dgm:prSet/>
      <dgm:spPr/>
      <dgm:t>
        <a:bodyPr/>
        <a:lstStyle/>
        <a:p>
          <a:endParaRPr lang="fr-FR"/>
        </a:p>
      </dgm:t>
    </dgm:pt>
    <dgm:pt modelId="{B71A2209-BC86-43E7-9FDE-BCEA7DF5E9BF}" type="sibTrans" cxnId="{57827F3D-426B-4E01-A1F2-5808FBAB0C19}">
      <dgm:prSet/>
      <dgm:spPr/>
      <dgm:t>
        <a:bodyPr/>
        <a:lstStyle/>
        <a:p>
          <a:endParaRPr lang="fr-FR"/>
        </a:p>
      </dgm:t>
    </dgm:pt>
    <dgm:pt modelId="{25175AE0-B38D-4CAE-8A72-2DE090D58D06}">
      <dgm:prSet/>
      <dgm:spPr/>
      <dgm:t>
        <a:bodyPr/>
        <a:lstStyle/>
        <a:p>
          <a:r>
            <a:rPr lang="fr-FR" dirty="0" smtClean="0"/>
            <a:t>Association ARGOS 2001 et psychiatre</a:t>
          </a:r>
        </a:p>
        <a:p>
          <a:r>
            <a:rPr lang="fr-FR" dirty="0" smtClean="0">
              <a:solidFill>
                <a:srgbClr val="FF0000"/>
              </a:solidFill>
            </a:rPr>
            <a:t>Atelier 4 et 5</a:t>
          </a:r>
          <a:endParaRPr lang="fr-FR" dirty="0">
            <a:solidFill>
              <a:srgbClr val="FF0000"/>
            </a:solidFill>
          </a:endParaRPr>
        </a:p>
      </dgm:t>
    </dgm:pt>
    <dgm:pt modelId="{7AD2B79A-F40E-4300-84E1-3F2A61ABF1F9}" type="parTrans" cxnId="{B593E45A-29A4-4A42-A5FC-AEB23FC40A72}">
      <dgm:prSet/>
      <dgm:spPr/>
      <dgm:t>
        <a:bodyPr/>
        <a:lstStyle/>
        <a:p>
          <a:endParaRPr lang="fr-FR"/>
        </a:p>
      </dgm:t>
    </dgm:pt>
    <dgm:pt modelId="{4CD452E4-27AF-48A0-92A8-0DD7E05C1197}" type="sibTrans" cxnId="{B593E45A-29A4-4A42-A5FC-AEB23FC40A72}">
      <dgm:prSet/>
      <dgm:spPr/>
      <dgm:t>
        <a:bodyPr/>
        <a:lstStyle/>
        <a:p>
          <a:endParaRPr lang="fr-FR"/>
        </a:p>
      </dgm:t>
    </dgm:pt>
    <dgm:pt modelId="{1210D728-6574-4D4A-A2E2-DA20F6B4E651}">
      <dgm:prSet/>
      <dgm:spPr/>
      <dgm:t>
        <a:bodyPr/>
        <a:lstStyle/>
        <a:p>
          <a:r>
            <a:rPr lang="fr-FR" dirty="0" smtClean="0"/>
            <a:t>Educateur sportif  et psychomotricien  </a:t>
          </a:r>
          <a:r>
            <a:rPr lang="fr-FR" dirty="0" smtClean="0">
              <a:solidFill>
                <a:srgbClr val="FF0000"/>
              </a:solidFill>
            </a:rPr>
            <a:t>atelier 3</a:t>
          </a:r>
          <a:endParaRPr lang="fr-FR" dirty="0">
            <a:solidFill>
              <a:srgbClr val="FF0000"/>
            </a:solidFill>
          </a:endParaRPr>
        </a:p>
      </dgm:t>
    </dgm:pt>
    <dgm:pt modelId="{64976043-BCAC-4B45-8159-13B550CA8587}" type="parTrans" cxnId="{4F8756F4-DFC1-46DF-B190-9043FA9B6A6E}">
      <dgm:prSet/>
      <dgm:spPr/>
      <dgm:t>
        <a:bodyPr/>
        <a:lstStyle/>
        <a:p>
          <a:endParaRPr lang="fr-FR"/>
        </a:p>
      </dgm:t>
    </dgm:pt>
    <dgm:pt modelId="{88820EFB-BAA6-4854-9C24-3A05DD46A5C6}" type="sibTrans" cxnId="{4F8756F4-DFC1-46DF-B190-9043FA9B6A6E}">
      <dgm:prSet/>
      <dgm:spPr/>
      <dgm:t>
        <a:bodyPr/>
        <a:lstStyle/>
        <a:p>
          <a:endParaRPr lang="fr-FR"/>
        </a:p>
      </dgm:t>
    </dgm:pt>
    <dgm:pt modelId="{EBEA027B-310F-4859-A726-CCE86E49AE0F}" type="pres">
      <dgm:prSet presAssocID="{215E8D47-6576-408F-89FD-4F8F61CFEE89}" presName="compositeShape" presStyleCnt="0">
        <dgm:presLayoutVars>
          <dgm:chMax val="7"/>
          <dgm:dir/>
          <dgm:resizeHandles val="exact"/>
        </dgm:presLayoutVars>
      </dgm:prSet>
      <dgm:spPr/>
    </dgm:pt>
    <dgm:pt modelId="{72561DE9-BAFB-482C-9845-0B6B61DB27D3}" type="pres">
      <dgm:prSet presAssocID="{215E8D47-6576-408F-89FD-4F8F61CFEE89}" presName="wedge1" presStyleLbl="node1" presStyleIdx="0" presStyleCnt="7"/>
      <dgm:spPr/>
      <dgm:t>
        <a:bodyPr/>
        <a:lstStyle/>
        <a:p>
          <a:endParaRPr lang="fr-FR"/>
        </a:p>
      </dgm:t>
    </dgm:pt>
    <dgm:pt modelId="{5394114F-C374-4F64-AEE9-AF88BFFD023D}" type="pres">
      <dgm:prSet presAssocID="{215E8D47-6576-408F-89FD-4F8F61CFEE89}" presName="dummy1a" presStyleCnt="0"/>
      <dgm:spPr/>
    </dgm:pt>
    <dgm:pt modelId="{BF1AE9B6-549A-401E-BD45-946783FC8752}" type="pres">
      <dgm:prSet presAssocID="{215E8D47-6576-408F-89FD-4F8F61CFEE89}" presName="dummy1b" presStyleCnt="0"/>
      <dgm:spPr/>
    </dgm:pt>
    <dgm:pt modelId="{5DD41C77-6F9A-4A78-934C-9E9A774C97CB}" type="pres">
      <dgm:prSet presAssocID="{215E8D47-6576-408F-89FD-4F8F61CFEE89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B93F57-C2D1-48AE-A15D-E2E433656661}" type="pres">
      <dgm:prSet presAssocID="{215E8D47-6576-408F-89FD-4F8F61CFEE89}" presName="wedge2" presStyleLbl="node1" presStyleIdx="1" presStyleCnt="7" custLinFactNeighborX="-896" custLinFactNeighborY="-97"/>
      <dgm:spPr/>
      <dgm:t>
        <a:bodyPr/>
        <a:lstStyle/>
        <a:p>
          <a:endParaRPr lang="fr-FR"/>
        </a:p>
      </dgm:t>
    </dgm:pt>
    <dgm:pt modelId="{93F4A982-B436-4AD1-90FF-516981921CAD}" type="pres">
      <dgm:prSet presAssocID="{215E8D47-6576-408F-89FD-4F8F61CFEE89}" presName="dummy2a" presStyleCnt="0"/>
      <dgm:spPr/>
    </dgm:pt>
    <dgm:pt modelId="{87622670-E239-4037-9B72-2FCA97E04D6D}" type="pres">
      <dgm:prSet presAssocID="{215E8D47-6576-408F-89FD-4F8F61CFEE89}" presName="dummy2b" presStyleCnt="0"/>
      <dgm:spPr/>
    </dgm:pt>
    <dgm:pt modelId="{4908F008-26D0-4D59-A90C-96AEEFCCC7A3}" type="pres">
      <dgm:prSet presAssocID="{215E8D47-6576-408F-89FD-4F8F61CFEE89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EA3927-F253-40C0-8DE9-819B9387C72A}" type="pres">
      <dgm:prSet presAssocID="{215E8D47-6576-408F-89FD-4F8F61CFEE89}" presName="wedge3" presStyleLbl="node1" presStyleIdx="2" presStyleCnt="7"/>
      <dgm:spPr/>
      <dgm:t>
        <a:bodyPr/>
        <a:lstStyle/>
        <a:p>
          <a:endParaRPr lang="fr-FR"/>
        </a:p>
      </dgm:t>
    </dgm:pt>
    <dgm:pt modelId="{8C649D78-4700-42A1-A8CE-FEB53AC70F73}" type="pres">
      <dgm:prSet presAssocID="{215E8D47-6576-408F-89FD-4F8F61CFEE89}" presName="dummy3a" presStyleCnt="0"/>
      <dgm:spPr/>
    </dgm:pt>
    <dgm:pt modelId="{3AD6A9FF-44E9-4192-B268-96B366B70936}" type="pres">
      <dgm:prSet presAssocID="{215E8D47-6576-408F-89FD-4F8F61CFEE89}" presName="dummy3b" presStyleCnt="0"/>
      <dgm:spPr/>
    </dgm:pt>
    <dgm:pt modelId="{57A52E95-8E25-4192-9054-279AA3ACF554}" type="pres">
      <dgm:prSet presAssocID="{215E8D47-6576-408F-89FD-4F8F61CFEE89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41F8B0-E005-48AB-AEC6-C73DFD5CD6D9}" type="pres">
      <dgm:prSet presAssocID="{215E8D47-6576-408F-89FD-4F8F61CFEE89}" presName="wedge4" presStyleLbl="node1" presStyleIdx="3" presStyleCnt="7"/>
      <dgm:spPr/>
      <dgm:t>
        <a:bodyPr/>
        <a:lstStyle/>
        <a:p>
          <a:endParaRPr lang="fr-FR"/>
        </a:p>
      </dgm:t>
    </dgm:pt>
    <dgm:pt modelId="{708AE5F5-44DB-4BA0-8BD7-DB0E1200974D}" type="pres">
      <dgm:prSet presAssocID="{215E8D47-6576-408F-89FD-4F8F61CFEE89}" presName="dummy4a" presStyleCnt="0"/>
      <dgm:spPr/>
    </dgm:pt>
    <dgm:pt modelId="{2D865D24-D154-4FB7-95C1-6377F59B41DA}" type="pres">
      <dgm:prSet presAssocID="{215E8D47-6576-408F-89FD-4F8F61CFEE89}" presName="dummy4b" presStyleCnt="0"/>
      <dgm:spPr/>
    </dgm:pt>
    <dgm:pt modelId="{FB20C03E-6F2F-40BC-AA27-601F45ED7068}" type="pres">
      <dgm:prSet presAssocID="{215E8D47-6576-408F-89FD-4F8F61CFEE89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1442B54-71C4-4D64-B42B-B3058C5EDC5A}" type="pres">
      <dgm:prSet presAssocID="{215E8D47-6576-408F-89FD-4F8F61CFEE89}" presName="wedge5" presStyleLbl="node1" presStyleIdx="4" presStyleCnt="7"/>
      <dgm:spPr/>
      <dgm:t>
        <a:bodyPr/>
        <a:lstStyle/>
        <a:p>
          <a:endParaRPr lang="fr-FR"/>
        </a:p>
      </dgm:t>
    </dgm:pt>
    <dgm:pt modelId="{E483303E-7421-4DB2-A4A7-B5927A5C79C7}" type="pres">
      <dgm:prSet presAssocID="{215E8D47-6576-408F-89FD-4F8F61CFEE89}" presName="dummy5a" presStyleCnt="0"/>
      <dgm:spPr/>
    </dgm:pt>
    <dgm:pt modelId="{51BC9BC5-9E46-49D8-89D0-1D5AED36CB90}" type="pres">
      <dgm:prSet presAssocID="{215E8D47-6576-408F-89FD-4F8F61CFEE89}" presName="dummy5b" presStyleCnt="0"/>
      <dgm:spPr/>
    </dgm:pt>
    <dgm:pt modelId="{BAE91D13-D17E-40FF-B826-5DA1A59F6794}" type="pres">
      <dgm:prSet presAssocID="{215E8D47-6576-408F-89FD-4F8F61CFEE89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487AC5-6DCE-4418-92FB-860143AD6222}" type="pres">
      <dgm:prSet presAssocID="{215E8D47-6576-408F-89FD-4F8F61CFEE89}" presName="wedge6" presStyleLbl="node1" presStyleIdx="5" presStyleCnt="7"/>
      <dgm:spPr/>
      <dgm:t>
        <a:bodyPr/>
        <a:lstStyle/>
        <a:p>
          <a:endParaRPr lang="fr-FR"/>
        </a:p>
      </dgm:t>
    </dgm:pt>
    <dgm:pt modelId="{A94B4D30-1578-4E34-8BD5-1693A0DCBC6B}" type="pres">
      <dgm:prSet presAssocID="{215E8D47-6576-408F-89FD-4F8F61CFEE89}" presName="dummy6a" presStyleCnt="0"/>
      <dgm:spPr/>
    </dgm:pt>
    <dgm:pt modelId="{0F8C830F-6836-4AB1-8B95-2BFB1AB74D54}" type="pres">
      <dgm:prSet presAssocID="{215E8D47-6576-408F-89FD-4F8F61CFEE89}" presName="dummy6b" presStyleCnt="0"/>
      <dgm:spPr/>
    </dgm:pt>
    <dgm:pt modelId="{F7EF74EC-7A29-4451-99C4-3ABC2A509846}" type="pres">
      <dgm:prSet presAssocID="{215E8D47-6576-408F-89FD-4F8F61CFEE89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431AD63-82D8-4028-9FCC-9C891BB2C412}" type="pres">
      <dgm:prSet presAssocID="{215E8D47-6576-408F-89FD-4F8F61CFEE89}" presName="wedge7" presStyleLbl="node1" presStyleIdx="6" presStyleCnt="7" custScaleY="85209"/>
      <dgm:spPr/>
      <dgm:t>
        <a:bodyPr/>
        <a:lstStyle/>
        <a:p>
          <a:endParaRPr lang="fr-FR"/>
        </a:p>
      </dgm:t>
    </dgm:pt>
    <dgm:pt modelId="{FAB49092-F15D-4DF5-8EE6-DB785AD3AE56}" type="pres">
      <dgm:prSet presAssocID="{215E8D47-6576-408F-89FD-4F8F61CFEE89}" presName="dummy7a" presStyleCnt="0"/>
      <dgm:spPr/>
    </dgm:pt>
    <dgm:pt modelId="{35414DA4-8099-44FB-B9F3-677541D59BF2}" type="pres">
      <dgm:prSet presAssocID="{215E8D47-6576-408F-89FD-4F8F61CFEE89}" presName="dummy7b" presStyleCnt="0"/>
      <dgm:spPr/>
    </dgm:pt>
    <dgm:pt modelId="{416CD26C-9A0A-42BB-AAEF-C142324BD450}" type="pres">
      <dgm:prSet presAssocID="{215E8D47-6576-408F-89FD-4F8F61CFEE89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BF20A7-DC12-41A6-9BD1-910D82746F91}" type="pres">
      <dgm:prSet presAssocID="{0DAA6653-9F5C-436B-8CB6-655C1B4925EE}" presName="arrowWedge1" presStyleLbl="fgSibTrans2D1" presStyleIdx="0" presStyleCnt="7"/>
      <dgm:spPr/>
    </dgm:pt>
    <dgm:pt modelId="{87FDFFBD-CEA1-4C66-B14D-7F4AACCFA70A}" type="pres">
      <dgm:prSet presAssocID="{07672ED5-57E7-4FEA-89B3-080602428032}" presName="arrowWedge2" presStyleLbl="fgSibTrans2D1" presStyleIdx="1" presStyleCnt="7"/>
      <dgm:spPr/>
    </dgm:pt>
    <dgm:pt modelId="{2B4A3140-E221-4F18-A52B-3CF2845D9E73}" type="pres">
      <dgm:prSet presAssocID="{88820EFB-BAA6-4854-9C24-3A05DD46A5C6}" presName="arrowWedge3" presStyleLbl="fgSibTrans2D1" presStyleIdx="2" presStyleCnt="7"/>
      <dgm:spPr/>
    </dgm:pt>
    <dgm:pt modelId="{AA97BE48-E468-4D14-B85D-050C2B929F5A}" type="pres">
      <dgm:prSet presAssocID="{4CD452E4-27AF-48A0-92A8-0DD7E05C1197}" presName="arrowWedge4" presStyleLbl="fgSibTrans2D1" presStyleIdx="3" presStyleCnt="7"/>
      <dgm:spPr/>
    </dgm:pt>
    <dgm:pt modelId="{642925A4-D033-4160-9312-47A00B45FE6F}" type="pres">
      <dgm:prSet presAssocID="{B71A2209-BC86-43E7-9FDE-BCEA7DF5E9BF}" presName="arrowWedge5" presStyleLbl="fgSibTrans2D1" presStyleIdx="4" presStyleCnt="7"/>
      <dgm:spPr/>
    </dgm:pt>
    <dgm:pt modelId="{E57FE3D9-0ECD-4F13-A042-3D6A6743EFD6}" type="pres">
      <dgm:prSet presAssocID="{511C67D0-587C-4619-A233-B7E56A009506}" presName="arrowWedge6" presStyleLbl="fgSibTrans2D1" presStyleIdx="5" presStyleCnt="7"/>
      <dgm:spPr/>
    </dgm:pt>
    <dgm:pt modelId="{121131EB-BB75-40B0-93C8-885598ACFC50}" type="pres">
      <dgm:prSet presAssocID="{3B0105B0-836A-499D-9724-8003DCF7B3C4}" presName="arrowWedge7" presStyleLbl="fgSibTrans2D1" presStyleIdx="6" presStyleCnt="7" custLinFactNeighborX="-89" custLinFactNeighborY="-2060"/>
      <dgm:spPr/>
    </dgm:pt>
  </dgm:ptLst>
  <dgm:cxnLst>
    <dgm:cxn modelId="{FCD20A81-D0D8-427D-BEEB-63753F5BD668}" type="presOf" srcId="{EC31C8CB-D271-4F35-98BD-49130BC09945}" destId="{F7EF74EC-7A29-4451-99C4-3ABC2A509846}" srcOrd="1" destOrd="0" presId="urn:microsoft.com/office/officeart/2005/8/layout/cycle8"/>
    <dgm:cxn modelId="{04E17660-F964-4FCC-BC57-BB3FECA45D9F}" type="presOf" srcId="{412A4B5A-760A-40C9-9DB3-F1615E52C836}" destId="{5DD41C77-6F9A-4A78-934C-9E9A774C97CB}" srcOrd="1" destOrd="2" presId="urn:microsoft.com/office/officeart/2005/8/layout/cycle8"/>
    <dgm:cxn modelId="{9A02FBE0-4B2C-4EA3-A488-CEAEAE271AF4}" type="presOf" srcId="{98FA6471-BF25-465B-8386-CBC042A23EA8}" destId="{72561DE9-BAFB-482C-9845-0B6B61DB27D3}" srcOrd="0" destOrd="0" presId="urn:microsoft.com/office/officeart/2005/8/layout/cycle8"/>
    <dgm:cxn modelId="{B3D895F0-5344-464C-A227-B6638F1A682E}" type="presOf" srcId="{25175AE0-B38D-4CAE-8A72-2DE090D58D06}" destId="{CE41F8B0-E005-48AB-AEC6-C73DFD5CD6D9}" srcOrd="0" destOrd="0" presId="urn:microsoft.com/office/officeart/2005/8/layout/cycle8"/>
    <dgm:cxn modelId="{E451F890-6E72-4090-8866-ECB3A2550C64}" type="presOf" srcId="{7663CA2D-A220-42A2-8929-83EA5CEF4E4E}" destId="{416CD26C-9A0A-42BB-AAEF-C142324BD450}" srcOrd="1" destOrd="0" presId="urn:microsoft.com/office/officeart/2005/8/layout/cycle8"/>
    <dgm:cxn modelId="{9B903C19-A5FE-41FD-AC53-1C8DF6AB4E61}" srcId="{98FA6471-BF25-465B-8386-CBC042A23EA8}" destId="{12CD5D6D-C082-4BF9-A00C-E5B70A590A9D}" srcOrd="2" destOrd="0" parTransId="{E90F4AE8-AFC7-4EB0-BBFA-06433919F183}" sibTransId="{5FBA6735-D23C-42C4-A961-E1BF574398DC}"/>
    <dgm:cxn modelId="{BF58031E-A59B-4038-AEA0-587D9918FE28}" type="presOf" srcId="{0BA077B4-71D9-40C5-B335-8B57816F8E59}" destId="{BAE91D13-D17E-40FF-B826-5DA1A59F6794}" srcOrd="1" destOrd="0" presId="urn:microsoft.com/office/officeart/2005/8/layout/cycle8"/>
    <dgm:cxn modelId="{88F36A7D-6A71-41BF-8346-F366489397FB}" type="presOf" srcId="{215E8D47-6576-408F-89FD-4F8F61CFEE89}" destId="{EBEA027B-310F-4859-A726-CCE86E49AE0F}" srcOrd="0" destOrd="0" presId="urn:microsoft.com/office/officeart/2005/8/layout/cycle8"/>
    <dgm:cxn modelId="{D27E5031-B7A4-47C7-B2C4-8618708FBCCF}" type="presOf" srcId="{25175AE0-B38D-4CAE-8A72-2DE090D58D06}" destId="{FB20C03E-6F2F-40BC-AA27-601F45ED7068}" srcOrd="1" destOrd="0" presId="urn:microsoft.com/office/officeart/2005/8/layout/cycle8"/>
    <dgm:cxn modelId="{8DB825D6-C89D-4F58-B2C3-79EEFB3F4D71}" type="presOf" srcId="{EC31C8CB-D271-4F35-98BD-49130BC09945}" destId="{55487AC5-6DCE-4418-92FB-860143AD6222}" srcOrd="0" destOrd="0" presId="urn:microsoft.com/office/officeart/2005/8/layout/cycle8"/>
    <dgm:cxn modelId="{0C524BE2-E1C2-4C89-9C0F-4326E1AD2F19}" type="presOf" srcId="{D3A81DD8-488F-4BD9-BF63-95A87D18C895}" destId="{5DD41C77-6F9A-4A78-934C-9E9A774C97CB}" srcOrd="1" destOrd="1" presId="urn:microsoft.com/office/officeart/2005/8/layout/cycle8"/>
    <dgm:cxn modelId="{765DDFDE-16C1-4AE5-A865-FC90A9073D08}" type="presOf" srcId="{7663CA2D-A220-42A2-8929-83EA5CEF4E4E}" destId="{E431AD63-82D8-4028-9FCC-9C891BB2C412}" srcOrd="0" destOrd="0" presId="urn:microsoft.com/office/officeart/2005/8/layout/cycle8"/>
    <dgm:cxn modelId="{67E4E4A4-60E6-466D-861A-441B3428ADFD}" type="presOf" srcId="{0BA077B4-71D9-40C5-B335-8B57816F8E59}" destId="{31442B54-71C4-4D64-B42B-B3058C5EDC5A}" srcOrd="0" destOrd="0" presId="urn:microsoft.com/office/officeart/2005/8/layout/cycle8"/>
    <dgm:cxn modelId="{D0383F22-3CF7-4E95-9B7A-8DD4FD21D105}" type="presOf" srcId="{53EBA451-94E8-4D0F-B78B-A41CCDCB1BC5}" destId="{4908F008-26D0-4D59-A90C-96AEEFCCC7A3}" srcOrd="1" destOrd="0" presId="urn:microsoft.com/office/officeart/2005/8/layout/cycle8"/>
    <dgm:cxn modelId="{B593E45A-29A4-4A42-A5FC-AEB23FC40A72}" srcId="{215E8D47-6576-408F-89FD-4F8F61CFEE89}" destId="{25175AE0-B38D-4CAE-8A72-2DE090D58D06}" srcOrd="3" destOrd="0" parTransId="{7AD2B79A-F40E-4300-84E1-3F2A61ABF1F9}" sibTransId="{4CD452E4-27AF-48A0-92A8-0DD7E05C1197}"/>
    <dgm:cxn modelId="{E6890871-CA1B-4C34-93FB-0703F7AF9410}" srcId="{215E8D47-6576-408F-89FD-4F8F61CFEE89}" destId="{7663CA2D-A220-42A2-8929-83EA5CEF4E4E}" srcOrd="6" destOrd="0" parTransId="{A012F559-C895-4BD3-B8BF-D03D37938161}" sibTransId="{3B0105B0-836A-499D-9724-8003DCF7B3C4}"/>
    <dgm:cxn modelId="{0ADF52D4-79D6-4EB4-BA39-48D104952882}" srcId="{215E8D47-6576-408F-89FD-4F8F61CFEE89}" destId="{98FA6471-BF25-465B-8386-CBC042A23EA8}" srcOrd="0" destOrd="0" parTransId="{D95EDAC5-71E7-4D1F-BA1B-C2FDCBE0EC0F}" sibTransId="{0DAA6653-9F5C-436B-8CB6-655C1B4925EE}"/>
    <dgm:cxn modelId="{4F8756F4-DFC1-46DF-B190-9043FA9B6A6E}" srcId="{215E8D47-6576-408F-89FD-4F8F61CFEE89}" destId="{1210D728-6574-4D4A-A2E2-DA20F6B4E651}" srcOrd="2" destOrd="0" parTransId="{64976043-BCAC-4B45-8159-13B550CA8587}" sibTransId="{88820EFB-BAA6-4854-9C24-3A05DD46A5C6}"/>
    <dgm:cxn modelId="{A2AD26DA-7577-437F-BFD2-C60A52AE6E1F}" type="presOf" srcId="{12CD5D6D-C082-4BF9-A00C-E5B70A590A9D}" destId="{5DD41C77-6F9A-4A78-934C-9E9A774C97CB}" srcOrd="1" destOrd="3" presId="urn:microsoft.com/office/officeart/2005/8/layout/cycle8"/>
    <dgm:cxn modelId="{64F26CD1-069C-4AD5-BC4F-1803C93C5995}" type="presOf" srcId="{412A4B5A-760A-40C9-9DB3-F1615E52C836}" destId="{72561DE9-BAFB-482C-9845-0B6B61DB27D3}" srcOrd="0" destOrd="2" presId="urn:microsoft.com/office/officeart/2005/8/layout/cycle8"/>
    <dgm:cxn modelId="{227008F6-68EF-4E80-AB72-296DDFCC7C47}" type="presOf" srcId="{1210D728-6574-4D4A-A2E2-DA20F6B4E651}" destId="{E3EA3927-F253-40C0-8DE9-819B9387C72A}" srcOrd="0" destOrd="0" presId="urn:microsoft.com/office/officeart/2005/8/layout/cycle8"/>
    <dgm:cxn modelId="{25CD0C88-4F7E-4523-B371-1FA6199B8E30}" srcId="{98FA6471-BF25-465B-8386-CBC042A23EA8}" destId="{412A4B5A-760A-40C9-9DB3-F1615E52C836}" srcOrd="1" destOrd="0" parTransId="{9E6EDC67-48B1-40B9-B09C-5294A7419C20}" sibTransId="{3CE3872F-8625-4F3B-928C-4D6AB07EF0B7}"/>
    <dgm:cxn modelId="{F22F0FBA-3EE2-4E06-A205-46DA51FF08FD}" type="presOf" srcId="{12CD5D6D-C082-4BF9-A00C-E5B70A590A9D}" destId="{72561DE9-BAFB-482C-9845-0B6B61DB27D3}" srcOrd="0" destOrd="3" presId="urn:microsoft.com/office/officeart/2005/8/layout/cycle8"/>
    <dgm:cxn modelId="{A2A92482-C8F7-4D33-9091-B1483E3304AE}" type="presOf" srcId="{D3A81DD8-488F-4BD9-BF63-95A87D18C895}" destId="{72561DE9-BAFB-482C-9845-0B6B61DB27D3}" srcOrd="0" destOrd="1" presId="urn:microsoft.com/office/officeart/2005/8/layout/cycle8"/>
    <dgm:cxn modelId="{5F905D1A-E1E3-457D-B930-78CCB289F86A}" type="presOf" srcId="{1210D728-6574-4D4A-A2E2-DA20F6B4E651}" destId="{57A52E95-8E25-4192-9054-279AA3ACF554}" srcOrd="1" destOrd="0" presId="urn:microsoft.com/office/officeart/2005/8/layout/cycle8"/>
    <dgm:cxn modelId="{AF46BF56-8B95-4BC5-B105-C889208DCADB}" srcId="{215E8D47-6576-408F-89FD-4F8F61CFEE89}" destId="{53EBA451-94E8-4D0F-B78B-A41CCDCB1BC5}" srcOrd="1" destOrd="0" parTransId="{4F7D757E-0EF4-4FA1-A3FD-F2DD96637A84}" sibTransId="{07672ED5-57E7-4FEA-89B3-080602428032}"/>
    <dgm:cxn modelId="{8E38DAD8-0411-4B11-B15F-A2815ED3223F}" srcId="{98FA6471-BF25-465B-8386-CBC042A23EA8}" destId="{D3A81DD8-488F-4BD9-BF63-95A87D18C895}" srcOrd="0" destOrd="0" parTransId="{F6D315BE-A141-4FCF-8BBC-A46485F257EC}" sibTransId="{A95963CA-D566-41E3-969A-A8C1F740623E}"/>
    <dgm:cxn modelId="{57827F3D-426B-4E01-A1F2-5808FBAB0C19}" srcId="{215E8D47-6576-408F-89FD-4F8F61CFEE89}" destId="{0BA077B4-71D9-40C5-B335-8B57816F8E59}" srcOrd="4" destOrd="0" parTransId="{1A279DAB-F17B-40E2-85DF-648B4968320A}" sibTransId="{B71A2209-BC86-43E7-9FDE-BCEA7DF5E9BF}"/>
    <dgm:cxn modelId="{473B1C0F-CDD3-4056-ACED-8EE26C1BDA58}" srcId="{215E8D47-6576-408F-89FD-4F8F61CFEE89}" destId="{EC31C8CB-D271-4F35-98BD-49130BC09945}" srcOrd="5" destOrd="0" parTransId="{80AB14EF-A044-462D-AFA8-F4EC865C13E9}" sibTransId="{511C67D0-587C-4619-A233-B7E56A009506}"/>
    <dgm:cxn modelId="{0E4FFFF5-3466-4FB4-9B26-DE0E8F7C4E93}" type="presOf" srcId="{98FA6471-BF25-465B-8386-CBC042A23EA8}" destId="{5DD41C77-6F9A-4A78-934C-9E9A774C97CB}" srcOrd="1" destOrd="0" presId="urn:microsoft.com/office/officeart/2005/8/layout/cycle8"/>
    <dgm:cxn modelId="{78ADE4E2-E198-47E7-8B09-49DA7CD690A5}" type="presOf" srcId="{53EBA451-94E8-4D0F-B78B-A41CCDCB1BC5}" destId="{55B93F57-C2D1-48AE-A15D-E2E433656661}" srcOrd="0" destOrd="0" presId="urn:microsoft.com/office/officeart/2005/8/layout/cycle8"/>
    <dgm:cxn modelId="{B20ED331-8B88-4D50-ADB8-21B9A5CA62D1}" type="presParOf" srcId="{EBEA027B-310F-4859-A726-CCE86E49AE0F}" destId="{72561DE9-BAFB-482C-9845-0B6B61DB27D3}" srcOrd="0" destOrd="0" presId="urn:microsoft.com/office/officeart/2005/8/layout/cycle8"/>
    <dgm:cxn modelId="{4A4DE3AB-BBE1-4525-99B7-9796F43EF617}" type="presParOf" srcId="{EBEA027B-310F-4859-A726-CCE86E49AE0F}" destId="{5394114F-C374-4F64-AEE9-AF88BFFD023D}" srcOrd="1" destOrd="0" presId="urn:microsoft.com/office/officeart/2005/8/layout/cycle8"/>
    <dgm:cxn modelId="{0FF2A562-4497-4506-A429-23ADC0FB5AA5}" type="presParOf" srcId="{EBEA027B-310F-4859-A726-CCE86E49AE0F}" destId="{BF1AE9B6-549A-401E-BD45-946783FC8752}" srcOrd="2" destOrd="0" presId="urn:microsoft.com/office/officeart/2005/8/layout/cycle8"/>
    <dgm:cxn modelId="{584AE361-FA78-4B09-8F95-9550556B4F1B}" type="presParOf" srcId="{EBEA027B-310F-4859-A726-CCE86E49AE0F}" destId="{5DD41C77-6F9A-4A78-934C-9E9A774C97CB}" srcOrd="3" destOrd="0" presId="urn:microsoft.com/office/officeart/2005/8/layout/cycle8"/>
    <dgm:cxn modelId="{CC3FDB6C-C474-4668-AD50-85B529842216}" type="presParOf" srcId="{EBEA027B-310F-4859-A726-CCE86E49AE0F}" destId="{55B93F57-C2D1-48AE-A15D-E2E433656661}" srcOrd="4" destOrd="0" presId="urn:microsoft.com/office/officeart/2005/8/layout/cycle8"/>
    <dgm:cxn modelId="{70000F69-FC65-41CB-8DF7-AB9175BB8A44}" type="presParOf" srcId="{EBEA027B-310F-4859-A726-CCE86E49AE0F}" destId="{93F4A982-B436-4AD1-90FF-516981921CAD}" srcOrd="5" destOrd="0" presId="urn:microsoft.com/office/officeart/2005/8/layout/cycle8"/>
    <dgm:cxn modelId="{878F1E69-C659-4F45-912E-752DB51E4DF5}" type="presParOf" srcId="{EBEA027B-310F-4859-A726-CCE86E49AE0F}" destId="{87622670-E239-4037-9B72-2FCA97E04D6D}" srcOrd="6" destOrd="0" presId="urn:microsoft.com/office/officeart/2005/8/layout/cycle8"/>
    <dgm:cxn modelId="{FFD44F46-A46E-4557-B39C-F430B1E3AABA}" type="presParOf" srcId="{EBEA027B-310F-4859-A726-CCE86E49AE0F}" destId="{4908F008-26D0-4D59-A90C-96AEEFCCC7A3}" srcOrd="7" destOrd="0" presId="urn:microsoft.com/office/officeart/2005/8/layout/cycle8"/>
    <dgm:cxn modelId="{636FEB8A-651B-49B4-900B-48610D773690}" type="presParOf" srcId="{EBEA027B-310F-4859-A726-CCE86E49AE0F}" destId="{E3EA3927-F253-40C0-8DE9-819B9387C72A}" srcOrd="8" destOrd="0" presId="urn:microsoft.com/office/officeart/2005/8/layout/cycle8"/>
    <dgm:cxn modelId="{623BCCF6-C073-4286-BFE6-DBA8E8D7D5B0}" type="presParOf" srcId="{EBEA027B-310F-4859-A726-CCE86E49AE0F}" destId="{8C649D78-4700-42A1-A8CE-FEB53AC70F73}" srcOrd="9" destOrd="0" presId="urn:microsoft.com/office/officeart/2005/8/layout/cycle8"/>
    <dgm:cxn modelId="{B14ECFE5-277C-4F03-BCEF-6BBD9AFEF29B}" type="presParOf" srcId="{EBEA027B-310F-4859-A726-CCE86E49AE0F}" destId="{3AD6A9FF-44E9-4192-B268-96B366B70936}" srcOrd="10" destOrd="0" presId="urn:microsoft.com/office/officeart/2005/8/layout/cycle8"/>
    <dgm:cxn modelId="{954C7432-17CE-4ED8-960B-DC099AD4CA23}" type="presParOf" srcId="{EBEA027B-310F-4859-A726-CCE86E49AE0F}" destId="{57A52E95-8E25-4192-9054-279AA3ACF554}" srcOrd="11" destOrd="0" presId="urn:microsoft.com/office/officeart/2005/8/layout/cycle8"/>
    <dgm:cxn modelId="{BC83F6D9-65A3-4C65-98A6-879E3724FFB2}" type="presParOf" srcId="{EBEA027B-310F-4859-A726-CCE86E49AE0F}" destId="{CE41F8B0-E005-48AB-AEC6-C73DFD5CD6D9}" srcOrd="12" destOrd="0" presId="urn:microsoft.com/office/officeart/2005/8/layout/cycle8"/>
    <dgm:cxn modelId="{16C5A5FC-0AAB-4C2A-8B44-F17CE5DEF4C8}" type="presParOf" srcId="{EBEA027B-310F-4859-A726-CCE86E49AE0F}" destId="{708AE5F5-44DB-4BA0-8BD7-DB0E1200974D}" srcOrd="13" destOrd="0" presId="urn:microsoft.com/office/officeart/2005/8/layout/cycle8"/>
    <dgm:cxn modelId="{812CACDB-A1FB-4B76-AAD6-9DF7491D99AB}" type="presParOf" srcId="{EBEA027B-310F-4859-A726-CCE86E49AE0F}" destId="{2D865D24-D154-4FB7-95C1-6377F59B41DA}" srcOrd="14" destOrd="0" presId="urn:microsoft.com/office/officeart/2005/8/layout/cycle8"/>
    <dgm:cxn modelId="{6F6A39F9-FAD3-455F-AE46-F1D89FE721FB}" type="presParOf" srcId="{EBEA027B-310F-4859-A726-CCE86E49AE0F}" destId="{FB20C03E-6F2F-40BC-AA27-601F45ED7068}" srcOrd="15" destOrd="0" presId="urn:microsoft.com/office/officeart/2005/8/layout/cycle8"/>
    <dgm:cxn modelId="{3F14BC71-1121-468C-B42A-FF54C8E7FE7F}" type="presParOf" srcId="{EBEA027B-310F-4859-A726-CCE86E49AE0F}" destId="{31442B54-71C4-4D64-B42B-B3058C5EDC5A}" srcOrd="16" destOrd="0" presId="urn:microsoft.com/office/officeart/2005/8/layout/cycle8"/>
    <dgm:cxn modelId="{C9780BD6-61CE-4EBD-85B5-0CE6C57C31F8}" type="presParOf" srcId="{EBEA027B-310F-4859-A726-CCE86E49AE0F}" destId="{E483303E-7421-4DB2-A4A7-B5927A5C79C7}" srcOrd="17" destOrd="0" presId="urn:microsoft.com/office/officeart/2005/8/layout/cycle8"/>
    <dgm:cxn modelId="{F7F645A6-E95A-4562-9E9D-9199900FA301}" type="presParOf" srcId="{EBEA027B-310F-4859-A726-CCE86E49AE0F}" destId="{51BC9BC5-9E46-49D8-89D0-1D5AED36CB90}" srcOrd="18" destOrd="0" presId="urn:microsoft.com/office/officeart/2005/8/layout/cycle8"/>
    <dgm:cxn modelId="{F8C390D4-8D95-47E3-9FFF-64ABA614B22A}" type="presParOf" srcId="{EBEA027B-310F-4859-A726-CCE86E49AE0F}" destId="{BAE91D13-D17E-40FF-B826-5DA1A59F6794}" srcOrd="19" destOrd="0" presId="urn:microsoft.com/office/officeart/2005/8/layout/cycle8"/>
    <dgm:cxn modelId="{43C142F0-0437-47DF-BED3-73BAF9325E5E}" type="presParOf" srcId="{EBEA027B-310F-4859-A726-CCE86E49AE0F}" destId="{55487AC5-6DCE-4418-92FB-860143AD6222}" srcOrd="20" destOrd="0" presId="urn:microsoft.com/office/officeart/2005/8/layout/cycle8"/>
    <dgm:cxn modelId="{CF45B0B8-544D-4ED3-9B00-3F29EC6DC14D}" type="presParOf" srcId="{EBEA027B-310F-4859-A726-CCE86E49AE0F}" destId="{A94B4D30-1578-4E34-8BD5-1693A0DCBC6B}" srcOrd="21" destOrd="0" presId="urn:microsoft.com/office/officeart/2005/8/layout/cycle8"/>
    <dgm:cxn modelId="{DB0EEE78-00C8-4C75-A2C6-AA36BB2BEDA0}" type="presParOf" srcId="{EBEA027B-310F-4859-A726-CCE86E49AE0F}" destId="{0F8C830F-6836-4AB1-8B95-2BFB1AB74D54}" srcOrd="22" destOrd="0" presId="urn:microsoft.com/office/officeart/2005/8/layout/cycle8"/>
    <dgm:cxn modelId="{83E83561-BAA5-4A64-A16F-B0EF26FE579F}" type="presParOf" srcId="{EBEA027B-310F-4859-A726-CCE86E49AE0F}" destId="{F7EF74EC-7A29-4451-99C4-3ABC2A509846}" srcOrd="23" destOrd="0" presId="urn:microsoft.com/office/officeart/2005/8/layout/cycle8"/>
    <dgm:cxn modelId="{A19FB301-5053-48D5-8B39-0381A00B8541}" type="presParOf" srcId="{EBEA027B-310F-4859-A726-CCE86E49AE0F}" destId="{E431AD63-82D8-4028-9FCC-9C891BB2C412}" srcOrd="24" destOrd="0" presId="urn:microsoft.com/office/officeart/2005/8/layout/cycle8"/>
    <dgm:cxn modelId="{A49063F1-897C-4053-9C7F-F9A2D19AC15F}" type="presParOf" srcId="{EBEA027B-310F-4859-A726-CCE86E49AE0F}" destId="{FAB49092-F15D-4DF5-8EE6-DB785AD3AE56}" srcOrd="25" destOrd="0" presId="urn:microsoft.com/office/officeart/2005/8/layout/cycle8"/>
    <dgm:cxn modelId="{AD0C8984-CB48-4507-8782-7669AD2F37E9}" type="presParOf" srcId="{EBEA027B-310F-4859-A726-CCE86E49AE0F}" destId="{35414DA4-8099-44FB-B9F3-677541D59BF2}" srcOrd="26" destOrd="0" presId="urn:microsoft.com/office/officeart/2005/8/layout/cycle8"/>
    <dgm:cxn modelId="{90D10666-8F54-4C01-8BED-323D572C9B32}" type="presParOf" srcId="{EBEA027B-310F-4859-A726-CCE86E49AE0F}" destId="{416CD26C-9A0A-42BB-AAEF-C142324BD450}" srcOrd="27" destOrd="0" presId="urn:microsoft.com/office/officeart/2005/8/layout/cycle8"/>
    <dgm:cxn modelId="{913ABC76-A0D1-4151-8E34-0233EFB48EEA}" type="presParOf" srcId="{EBEA027B-310F-4859-A726-CCE86E49AE0F}" destId="{6ABF20A7-DC12-41A6-9BD1-910D82746F91}" srcOrd="28" destOrd="0" presId="urn:microsoft.com/office/officeart/2005/8/layout/cycle8"/>
    <dgm:cxn modelId="{5376F731-AB6A-4B8E-9560-83C045CF0B77}" type="presParOf" srcId="{EBEA027B-310F-4859-A726-CCE86E49AE0F}" destId="{87FDFFBD-CEA1-4C66-B14D-7F4AACCFA70A}" srcOrd="29" destOrd="0" presId="urn:microsoft.com/office/officeart/2005/8/layout/cycle8"/>
    <dgm:cxn modelId="{97D61525-0BCF-4A9E-BC63-B46C6AEB9799}" type="presParOf" srcId="{EBEA027B-310F-4859-A726-CCE86E49AE0F}" destId="{2B4A3140-E221-4F18-A52B-3CF2845D9E73}" srcOrd="30" destOrd="0" presId="urn:microsoft.com/office/officeart/2005/8/layout/cycle8"/>
    <dgm:cxn modelId="{C58C79A7-92AE-4CF4-9E87-5AA263114313}" type="presParOf" srcId="{EBEA027B-310F-4859-A726-CCE86E49AE0F}" destId="{AA97BE48-E468-4D14-B85D-050C2B929F5A}" srcOrd="31" destOrd="0" presId="urn:microsoft.com/office/officeart/2005/8/layout/cycle8"/>
    <dgm:cxn modelId="{CD3D8ECA-0912-45F9-9C31-8B5886BCC2AF}" type="presParOf" srcId="{EBEA027B-310F-4859-A726-CCE86E49AE0F}" destId="{642925A4-D033-4160-9312-47A00B45FE6F}" srcOrd="32" destOrd="0" presId="urn:microsoft.com/office/officeart/2005/8/layout/cycle8"/>
    <dgm:cxn modelId="{94729E6A-EB54-42F9-B144-7785109C52F4}" type="presParOf" srcId="{EBEA027B-310F-4859-A726-CCE86E49AE0F}" destId="{E57FE3D9-0ECD-4F13-A042-3D6A6743EFD6}" srcOrd="33" destOrd="0" presId="urn:microsoft.com/office/officeart/2005/8/layout/cycle8"/>
    <dgm:cxn modelId="{C5C0403C-A286-42C4-A9E2-0560CCA5584C}" type="presParOf" srcId="{EBEA027B-310F-4859-A726-CCE86E49AE0F}" destId="{121131EB-BB75-40B0-93C8-885598ACFC50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A2E66-B628-4426-9F9B-3F4CBD9DDA34}" type="datetimeFigureOut">
              <a:rPr lang="fr-FR" smtClean="0"/>
              <a:pPr/>
              <a:t>30/03/2016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C0411-5A81-4235-85DB-F5AA7DD106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8763" y="-11798300"/>
            <a:ext cx="16633826" cy="1247457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0445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40" y="4343839"/>
            <a:ext cx="5465894" cy="4093739"/>
          </a:xfrm>
          <a:noFill/>
          <a:ln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DAC9C-7132-4DDE-9114-57C1F7B223BC}" type="datetime1">
              <a:rPr lang="fr-FR" smtClean="0"/>
              <a:pPr/>
              <a:t>30/03/2016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4023-5E6A-447A-8AB4-337E37078F60}" type="datetime1">
              <a:rPr lang="fr-FR" smtClean="0"/>
              <a:pPr/>
              <a:t>30/03/2016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7066-DECA-455C-B61B-B9436BFA5973}" type="datetime1">
              <a:rPr lang="fr-FR" smtClean="0"/>
              <a:pPr/>
              <a:t>30/03/2016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04074-5BA6-4DE4-A92D-8340BAA1442D}" type="datetime1">
              <a:rPr lang="fr-FR" smtClean="0"/>
              <a:pPr/>
              <a:t>30/03/2016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571C-5DD8-4BDA-8965-0C06F4939D2B}" type="datetime1">
              <a:rPr lang="fr-FR" smtClean="0"/>
              <a:pPr/>
              <a:t>30/03/2016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7E93-9176-4E2D-864D-EC711183A76A}" type="datetime1">
              <a:rPr lang="fr-FR" smtClean="0"/>
              <a:pPr/>
              <a:t>30/03/2016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C7D9-6635-4788-8866-89649A25F25E}" type="datetime1">
              <a:rPr lang="fr-FR" smtClean="0"/>
              <a:pPr/>
              <a:t>30/03/2016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87A3E-9E36-4F2E-9023-2B5BE70844B6}" type="datetime1">
              <a:rPr lang="fr-FR" smtClean="0"/>
              <a:pPr/>
              <a:t>30/03/2016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A1E5-03EC-4199-99D2-02003C93DD50}" type="datetime1">
              <a:rPr lang="fr-FR" smtClean="0"/>
              <a:pPr/>
              <a:t>30/03/2016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7D4B-02B3-497F-B3DE-5D65A8A8F155}" type="datetime1">
              <a:rPr lang="fr-FR" smtClean="0"/>
              <a:pPr/>
              <a:t>30/03/2016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0252-BFFD-4B2E-946F-11974B0A6344}" type="datetime1">
              <a:rPr lang="fr-FR" smtClean="0"/>
              <a:pPr/>
              <a:t>30/03/2016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4B735A-FE05-4EE2-B310-F9A9B1A998BC}" type="datetime1">
              <a:rPr lang="fr-FR" smtClean="0"/>
              <a:pPr/>
              <a:t>30/03/2016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wedge/>
  </p:transition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Education thérapeutique </a:t>
            </a:r>
            <a:br>
              <a:rPr lang="fr-FR" dirty="0" smtClean="0"/>
            </a:br>
            <a:r>
              <a:rPr lang="fr-FR" dirty="0" smtClean="0"/>
              <a:t> et troubles bipolaires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3140968"/>
            <a:ext cx="7854696" cy="1752600"/>
          </a:xfrm>
        </p:spPr>
        <p:txBody>
          <a:bodyPr>
            <a:normAutofit/>
          </a:bodyPr>
          <a:lstStyle/>
          <a:p>
            <a:r>
              <a:rPr lang="fr-FR" dirty="0" smtClean="0"/>
              <a:t>Dr LEVY CHAVAGNAT Diane</a:t>
            </a:r>
          </a:p>
          <a:p>
            <a:r>
              <a:rPr lang="fr-FR" dirty="0" smtClean="0"/>
              <a:t>Psychiatre</a:t>
            </a:r>
          </a:p>
          <a:p>
            <a:r>
              <a:rPr lang="fr-FR" dirty="0" smtClean="0"/>
              <a:t>Poitiers CH </a:t>
            </a:r>
            <a:r>
              <a:rPr lang="fr-FR" dirty="0" err="1" smtClean="0"/>
              <a:t>Laborit</a:t>
            </a: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pic>
        <p:nvPicPr>
          <p:cNvPr id="48130" name="Picture 2" descr="Résultat de recherche d'images pour &quot;troubles bipolaires  ppt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933056"/>
            <a:ext cx="2088232" cy="27793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8132" name="Picture 4" descr="Troubles bipolai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60648"/>
            <a:ext cx="2428875" cy="76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Image 7" descr="téléchargeme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5445224"/>
            <a:ext cx="3314700" cy="1095375"/>
          </a:xfrm>
          <a:prstGeom prst="rect">
            <a:avLst/>
          </a:prstGeom>
        </p:spPr>
      </p:pic>
      <p:pic>
        <p:nvPicPr>
          <p:cNvPr id="9" name="Image 8" descr="image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504" y="116632"/>
            <a:ext cx="1306192" cy="93610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859216" cy="3661016"/>
          </a:xfrm>
        </p:spPr>
        <p:txBody>
          <a:bodyPr/>
          <a:lstStyle/>
          <a:p>
            <a:pPr algn="ctr"/>
            <a:r>
              <a:rPr lang="fr-FR" dirty="0" smtClean="0"/>
              <a:t>LES TROUBLES PSYCHIQUES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251520" y="1412776"/>
            <a:ext cx="8892480" cy="4585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ts val="2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dirty="0">
                <a:solidFill>
                  <a:srgbClr val="000000"/>
                </a:solidFill>
                <a:latin typeface="Georgia" pitchFamily="16" charset="0"/>
              </a:rPr>
              <a:t>l</a:t>
            </a:r>
            <a:r>
              <a:rPr lang="fr-FR" sz="2800" dirty="0">
                <a:solidFill>
                  <a:srgbClr val="000000"/>
                </a:solidFill>
                <a:latin typeface="Constantia" pitchFamily="18" charset="0"/>
              </a:rPr>
              <a:t>’OMS retient 5 maladies mentales parmi les 10 pathologies les plus préoccupantes pour le 21e siècle :</a:t>
            </a:r>
          </a:p>
          <a:p>
            <a:pPr>
              <a:spcBef>
                <a:spcPts val="2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dirty="0">
                <a:solidFill>
                  <a:srgbClr val="000000"/>
                </a:solidFill>
                <a:latin typeface="Constantia" pitchFamily="18" charset="0"/>
              </a:rPr>
              <a:t>-La schizophrénie,</a:t>
            </a:r>
          </a:p>
          <a:p>
            <a:pPr>
              <a:spcBef>
                <a:spcPts val="2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dirty="0">
                <a:solidFill>
                  <a:schemeClr val="accent1">
                    <a:lumMod val="75000"/>
                  </a:schemeClr>
                </a:solidFill>
                <a:latin typeface="Constantia" pitchFamily="18" charset="0"/>
              </a:rPr>
              <a:t>-Les troubles Bipolaires</a:t>
            </a:r>
          </a:p>
          <a:p>
            <a:pPr>
              <a:spcBef>
                <a:spcPts val="2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dirty="0">
                <a:solidFill>
                  <a:srgbClr val="000000"/>
                </a:solidFill>
                <a:latin typeface="Constantia" pitchFamily="18" charset="0"/>
              </a:rPr>
              <a:t>-Les TOC</a:t>
            </a:r>
          </a:p>
          <a:p>
            <a:pPr>
              <a:spcBef>
                <a:spcPts val="2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dirty="0">
                <a:solidFill>
                  <a:srgbClr val="000000"/>
                </a:solidFill>
                <a:latin typeface="Constantia" pitchFamily="18" charset="0"/>
              </a:rPr>
              <a:t>-La dépression </a:t>
            </a:r>
          </a:p>
          <a:p>
            <a:pPr>
              <a:spcBef>
                <a:spcPts val="22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800" dirty="0">
                <a:solidFill>
                  <a:srgbClr val="000000"/>
                </a:solidFill>
                <a:latin typeface="Constantia" pitchFamily="18" charset="0"/>
              </a:rPr>
              <a:t>-Les addictions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Avant…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4" name="Rectangle 3"/>
          <p:cNvSpPr/>
          <p:nvPr/>
        </p:nvSpPr>
        <p:spPr>
          <a:xfrm>
            <a:off x="2123728" y="2348880"/>
            <a:ext cx="4734272" cy="3978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dirty="0" smtClean="0"/>
              <a:t>Le bon patient était, dans ce contexte, celui qui accepte les soins, qui finit par se soumettre aux prescriptions du médecin et qui accepte les recommandations « </a:t>
            </a:r>
            <a:r>
              <a:rPr lang="fr-FR" sz="2400" i="1" dirty="0" smtClean="0"/>
              <a:t>ok, je suis malade, vous savez de quoi je souffre, je fais ce que vous dites</a:t>
            </a:r>
            <a:r>
              <a:rPr lang="fr-FR" sz="2400" dirty="0" smtClean="0"/>
              <a:t>... »     </a:t>
            </a:r>
          </a:p>
          <a:p>
            <a:pPr>
              <a:spcBef>
                <a:spcPts val="15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400" b="1" dirty="0" smtClean="0"/>
              <a:t>Il apparaît que cela n'est pas suffisant</a:t>
            </a:r>
            <a:r>
              <a:rPr lang="fr-FR" sz="2400" dirty="0" smtClean="0"/>
              <a:t> !!</a:t>
            </a:r>
            <a:endParaRPr lang="fr-FR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1800" dirty="0" smtClean="0">
                <a:solidFill>
                  <a:srgbClr val="535353"/>
                </a:solidFill>
                <a:latin typeface="Georgia" pitchFamily="16" charset="0"/>
              </a:rPr>
              <a:t/>
            </a:r>
            <a:br>
              <a:rPr lang="fr-FR" sz="1800" dirty="0" smtClean="0">
                <a:solidFill>
                  <a:srgbClr val="535353"/>
                </a:solidFill>
                <a:latin typeface="Georgia" pitchFamily="16" charset="0"/>
              </a:rPr>
            </a:br>
            <a:r>
              <a:rPr lang="fr-FR" sz="1800" dirty="0" smtClean="0">
                <a:solidFill>
                  <a:srgbClr val="535353"/>
                </a:solidFill>
                <a:latin typeface="Georgia" pitchFamily="16" charset="0"/>
              </a:rPr>
              <a:t/>
            </a:r>
            <a:br>
              <a:rPr lang="fr-FR" sz="1800" dirty="0" smtClean="0">
                <a:solidFill>
                  <a:srgbClr val="535353"/>
                </a:solidFill>
                <a:latin typeface="Georgia" pitchFamily="16" charset="0"/>
              </a:rPr>
            </a:br>
            <a:r>
              <a:rPr lang="fr-FR" sz="3600" dirty="0" smtClean="0">
                <a:solidFill>
                  <a:srgbClr val="0070C0"/>
                </a:solidFill>
                <a:latin typeface="Georgia" pitchFamily="16" charset="0"/>
              </a:rPr>
              <a:t>AUJOURD’HUI 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5" name="Espace réservé du contenu 4"/>
          <p:cNvSpPr>
            <a:spLocks noGrp="1"/>
          </p:cNvSpPr>
          <p:nvPr>
            <p:ph idx="4294967295"/>
          </p:nvPr>
        </p:nvSpPr>
        <p:spPr>
          <a:xfrm>
            <a:off x="0" y="1935163"/>
            <a:ext cx="8229600" cy="4389437"/>
          </a:xfrm>
        </p:spPr>
        <p:txBody>
          <a:bodyPr>
            <a:normAutofit/>
          </a:bodyPr>
          <a:lstStyle/>
          <a:p>
            <a:r>
              <a:rPr lang="fr-FR" sz="2400" dirty="0" smtClean="0">
                <a:solidFill>
                  <a:srgbClr val="535353"/>
                </a:solidFill>
              </a:rPr>
              <a:t>Pour B. </a:t>
            </a:r>
            <a:r>
              <a:rPr lang="fr-FR" sz="2400" dirty="0" err="1" smtClean="0">
                <a:solidFill>
                  <a:srgbClr val="535353"/>
                </a:solidFill>
              </a:rPr>
              <a:t>Sandrin</a:t>
            </a:r>
            <a:r>
              <a:rPr lang="fr-FR" sz="2400" dirty="0" smtClean="0">
                <a:solidFill>
                  <a:srgbClr val="535353"/>
                </a:solidFill>
              </a:rPr>
              <a:t>-Berthon, la prise en charge des maladies chroniques aujourd’hui rend nécessaire une triple révolution </a:t>
            </a:r>
            <a:r>
              <a:rPr lang="fr-FR" sz="2400" b="1" dirty="0" smtClean="0">
                <a:solidFill>
                  <a:srgbClr val="535353"/>
                </a:solidFill>
              </a:rPr>
              <a:t>:</a:t>
            </a:r>
            <a:r>
              <a:rPr lang="fr-FR" sz="2400" dirty="0" smtClean="0">
                <a:solidFill>
                  <a:srgbClr val="535353"/>
                </a:solidFill>
              </a:rPr>
              <a:t>  1) </a:t>
            </a:r>
            <a:r>
              <a:rPr lang="fr-FR" sz="2400" b="1" i="1" dirty="0" smtClean="0">
                <a:solidFill>
                  <a:srgbClr val="535353"/>
                </a:solidFill>
              </a:rPr>
              <a:t>Ne plus considérer le patient comme objet de soins, mais comme </a:t>
            </a:r>
            <a:r>
              <a:rPr lang="fr-FR" sz="2400" b="1" i="1" dirty="0" smtClean="0">
                <a:solidFill>
                  <a:srgbClr val="0070C0"/>
                </a:solidFill>
              </a:rPr>
              <a:t>sujet de sa santé,                                           </a:t>
            </a:r>
            <a:r>
              <a:rPr lang="fr-FR" sz="2400" b="1" i="1" dirty="0" smtClean="0">
                <a:solidFill>
                  <a:srgbClr val="535353"/>
                </a:solidFill>
              </a:rPr>
              <a:t>2)</a:t>
            </a:r>
            <a:r>
              <a:rPr lang="fr-FR" sz="2400" dirty="0" smtClean="0">
                <a:solidFill>
                  <a:srgbClr val="535353"/>
                </a:solidFill>
              </a:rPr>
              <a:t> </a:t>
            </a:r>
            <a:r>
              <a:rPr lang="fr-FR" sz="2400" b="1" i="1" dirty="0" smtClean="0">
                <a:solidFill>
                  <a:srgbClr val="535353"/>
                </a:solidFill>
              </a:rPr>
              <a:t>Passer d’un modèle de prescription à un modèle d’éducation,</a:t>
            </a:r>
            <a:r>
              <a:rPr lang="fr-FR" sz="2400" dirty="0" smtClean="0">
                <a:solidFill>
                  <a:srgbClr val="535353"/>
                </a:solidFill>
              </a:rPr>
              <a:t> </a:t>
            </a:r>
          </a:p>
          <a:p>
            <a:r>
              <a:rPr lang="fr-FR" sz="2400" b="1" dirty="0" smtClean="0">
                <a:solidFill>
                  <a:srgbClr val="535353"/>
                </a:solidFill>
              </a:rPr>
              <a:t>3) </a:t>
            </a:r>
            <a:r>
              <a:rPr lang="fr-FR" sz="2400" b="1" i="1" dirty="0" smtClean="0">
                <a:solidFill>
                  <a:srgbClr val="535353"/>
                </a:solidFill>
              </a:rPr>
              <a:t>Ne plus être centré sur le soin curatif, mais sur la promotion de la santé.</a:t>
            </a:r>
            <a:r>
              <a:rPr lang="fr-FR" sz="7200" b="1" i="1" dirty="0" smtClean="0">
                <a:solidFill>
                  <a:srgbClr val="535353"/>
                </a:solidFill>
                <a:latin typeface="Georgia" pitchFamily="16" charset="0"/>
              </a:rPr>
              <a:t/>
            </a:r>
            <a:br>
              <a:rPr lang="fr-FR" sz="7200" b="1" i="1" dirty="0" smtClean="0">
                <a:solidFill>
                  <a:srgbClr val="535353"/>
                </a:solidFill>
                <a:latin typeface="Georgia" pitchFamily="16" charset="0"/>
              </a:rPr>
            </a:br>
            <a:endParaRPr lang="fr-F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COMMENT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C’est la démarche éducative qui est la bonne méthode  de manière à permettre des modifications durables d’attitudes et de comportement</a:t>
            </a:r>
          </a:p>
          <a:p>
            <a:r>
              <a:rPr lang="fr-FR" dirty="0" smtClean="0"/>
              <a:t>La personne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 toujours  </a:t>
            </a:r>
            <a:r>
              <a:rPr lang="fr-FR" dirty="0" smtClean="0"/>
              <a:t>des compétences et demandera à les développer pour </a:t>
            </a:r>
            <a:r>
              <a:rPr lang="fr-FR" b="1" dirty="0" smtClean="0"/>
              <a:t>améliorer sa qualité de vie</a:t>
            </a:r>
            <a:r>
              <a:rPr lang="fr-FR" dirty="0" smtClean="0"/>
              <a:t> autour des axes suivants :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Autour de 3 axes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POURQUOI un programme d’ETP </a:t>
            </a:r>
            <a:br>
              <a:rPr lang="fr-FR" dirty="0" smtClean="0"/>
            </a:br>
            <a:r>
              <a:rPr lang="fr-FR" dirty="0" smtClean="0"/>
              <a:t>Prévention tertiaire de proximité ?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DES TEXTES de REFERENCES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HAS:  nécessité de structurer ETP dans le champ des </a:t>
            </a:r>
            <a:r>
              <a:rPr lang="fr-FR" b="1" dirty="0" smtClean="0"/>
              <a:t>maladies chroniques </a:t>
            </a:r>
            <a:r>
              <a:rPr lang="fr-FR" dirty="0" smtClean="0"/>
              <a:t>qui d’après l’OMS seront en 2020 la première cause d’incapacité physique ,mentale et sociale dans le monde ;</a:t>
            </a:r>
          </a:p>
          <a:p>
            <a:r>
              <a:rPr lang="fr-FR" dirty="0" smtClean="0"/>
              <a:t>La loi HPST 2009-879 du 21/07/2009</a:t>
            </a:r>
          </a:p>
          <a:p>
            <a:r>
              <a:rPr lang="fr-FR" dirty="0" smtClean="0"/>
              <a:t>CSP: articles L.1161-1 à L.1161-5</a:t>
            </a:r>
          </a:p>
          <a:p>
            <a:r>
              <a:rPr lang="fr-FR" dirty="0" smtClean="0"/>
              <a:t>Décrets du 2 aout 2010 et arrêtés </a:t>
            </a:r>
          </a:p>
          <a:p>
            <a:r>
              <a:rPr lang="fr-FR" dirty="0" smtClean="0"/>
              <a:t>Coordination d’un programme ETP</a:t>
            </a:r>
          </a:p>
          <a:p>
            <a:r>
              <a:rPr lang="fr-FR" dirty="0" smtClean="0"/>
              <a:t>Compétence des intervenants </a:t>
            </a:r>
          </a:p>
          <a:p>
            <a:r>
              <a:rPr lang="fr-FR" dirty="0" smtClean="0"/>
              <a:t>Condition d’autorisation du programme /ARS </a:t>
            </a:r>
          </a:p>
          <a:p>
            <a:r>
              <a:rPr lang="fr-FR" dirty="0" smtClean="0"/>
              <a:t>Cahier des charges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Mise en œuvre d’un programme </a:t>
            </a:r>
            <a:br>
              <a:rPr lang="fr-FR" dirty="0" smtClean="0"/>
            </a:br>
            <a:r>
              <a:rPr lang="fr-FR" dirty="0" smtClean="0"/>
              <a:t>ETP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démarche doit être parfaitement personnalisée</a:t>
            </a:r>
          </a:p>
          <a:p>
            <a:r>
              <a:rPr lang="fr-FR" dirty="0" smtClean="0"/>
              <a:t>Elle passe par un moment clé celui du DIAGNOSTIC EDUCATIF	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263691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Diagnostic éducatif initie le parcours éducatif et se termine par la définition des priorités d’apprentissage  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e 4"/>
          <p:cNvGraphicFramePr/>
          <p:nvPr/>
        </p:nvGraphicFramePr>
        <p:xfrm>
          <a:off x="1524000" y="2708920"/>
          <a:ext cx="679241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Journée mondiale des troubles bipolaires </a:t>
            </a:r>
            <a:endParaRPr lang="fr-FR" dirty="0"/>
          </a:p>
        </p:txBody>
      </p:sp>
      <p:pic>
        <p:nvPicPr>
          <p:cNvPr id="8" name="Espace réservé du contenu 7" descr="140afc918f_tag-service-citation-monde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1916832"/>
            <a:ext cx="5852583" cy="4389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Comment faire ce diagnostic?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doit définir très CONCRETEMENT /personne BP</a:t>
            </a:r>
          </a:p>
          <a:p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1547664" y="2492896"/>
          <a:ext cx="6072336" cy="2968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Donc on arrive au programme personnalisé d’éducation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Il faut prendre du temps en séance individuelle pour:</a:t>
            </a:r>
          </a:p>
          <a:p>
            <a:endParaRPr lang="fr-FR" dirty="0" smtClean="0"/>
          </a:p>
          <a:p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1524000" y="2492896"/>
          <a:ext cx="609600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2002234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Qui peut faire de l’ETP?</a:t>
            </a:r>
            <a:br>
              <a:rPr lang="fr-FR" dirty="0" smtClean="0"/>
            </a:br>
            <a:r>
              <a:rPr lang="fr-FR" dirty="0" smtClean="0"/>
              <a:t>Est-ce de la psychoéducation?</a:t>
            </a:r>
            <a:br>
              <a:rPr lang="fr-FR" dirty="0" smtClean="0"/>
            </a:br>
            <a:r>
              <a:rPr lang="fr-FR" dirty="0" smtClean="0"/>
              <a:t>Particularités de la psychiatrie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420888"/>
            <a:ext cx="8147248" cy="3705275"/>
          </a:xfrm>
        </p:spPr>
        <p:txBody>
          <a:bodyPr>
            <a:normAutofit/>
          </a:bodyPr>
          <a:lstStyle/>
          <a:p>
            <a:r>
              <a:rPr lang="fr-FR" dirty="0" smtClean="0"/>
              <a:t>Il est indispensable que les soignants « éducateurs » et aussi les représentants des usagers si possible aient les compétences pédagogiques acquises lors de formation adaptées (42 heures minimum requises par Organisme agréé) et aussi bien sur relationnelles (écoute active)</a:t>
            </a:r>
          </a:p>
          <a:p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 cours de leurs cheminements les soignants constatent que la méconnaissance qu’ont les patients de leur maladie ne tient pas seulement au manque d’infos mais aussi au DENI de celle-ci et ceci souvent en lien avec des croyances erronées ou une absence de diagnostic clair donné par les médecin ou une peur des maladies dites « chroniques »   ;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La psycho éducation c’est autre</a:t>
            </a:r>
            <a:br>
              <a:rPr lang="fr-FR" dirty="0" smtClean="0"/>
            </a:br>
            <a:r>
              <a:rPr lang="fr-FR" dirty="0" smtClean="0"/>
              <a:t>chose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Elle comprends 3 dimensions :</a:t>
            </a:r>
          </a:p>
          <a:p>
            <a:pPr>
              <a:buNone/>
            </a:pPr>
            <a:r>
              <a:rPr lang="fr-FR" dirty="0" smtClean="0"/>
              <a:t>-pédagogique :infos sur traitement  et maladie</a:t>
            </a:r>
          </a:p>
          <a:p>
            <a:pPr>
              <a:buNone/>
            </a:pPr>
            <a:r>
              <a:rPr lang="fr-FR" dirty="0" smtClean="0"/>
              <a:t>- puis psychologique :soutenir émotionnellement la personne face aux difficultés à vivre avec sa maladie ----puis comportementale </a:t>
            </a:r>
          </a:p>
          <a:p>
            <a:r>
              <a:rPr lang="fr-FR" dirty="0" smtClean="0"/>
              <a:t>En psychiatrie nous la pratiquons souvent en partie depuis longtemps en particulier /schizophrènes et bipolaires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 Poitiers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2 Programmes  ETP déposés par 2 équipes du CHL  et agréés par l’ARS en 2013 ,coordonnés chacun par un médecin psychiatre et nécessitant des équipes infirmières formées :</a:t>
            </a:r>
          </a:p>
          <a:p>
            <a:pPr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-ETP bipolaire </a:t>
            </a:r>
          </a:p>
          <a:p>
            <a:pPr>
              <a:buNone/>
            </a:pPr>
            <a:r>
              <a:rPr lang="fr-FR" dirty="0" smtClean="0"/>
              <a:t>-ETP enfants dysphasiques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704088"/>
            <a:ext cx="8075240" cy="6366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Méthodologie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-Groupe de pilotage pluridisciplinaire </a:t>
            </a:r>
            <a:endParaRPr lang="fr-FR" dirty="0"/>
          </a:p>
        </p:txBody>
      </p:sp>
      <p:graphicFrame>
        <p:nvGraphicFramePr>
          <p:cNvPr id="4" name="Diagramme 3"/>
          <p:cNvGraphicFramePr/>
          <p:nvPr/>
        </p:nvGraphicFramePr>
        <p:xfrm>
          <a:off x="1475656" y="1729656"/>
          <a:ext cx="6096000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26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Un groupe de 2h  par mois pendant 6 mois ,voire moins selon les ateliers choisis par le patient </a:t>
            </a:r>
          </a:p>
          <a:p>
            <a:r>
              <a:rPr lang="fr-FR" dirty="0" smtClean="0"/>
              <a:t>Groupe de 12 personnes maxi ,ouvert</a:t>
            </a:r>
          </a:p>
          <a:p>
            <a:r>
              <a:rPr lang="fr-FR" dirty="0" smtClean="0"/>
              <a:t>Importance du contrat individuel signé des 2 parties et charte de confidentialité </a:t>
            </a:r>
          </a:p>
          <a:p>
            <a:r>
              <a:rPr lang="fr-FR" dirty="0" smtClean="0"/>
              <a:t>Info au médecin traitant </a:t>
            </a:r>
          </a:p>
          <a:p>
            <a:r>
              <a:rPr lang="fr-FR" dirty="0" smtClean="0"/>
              <a:t>Dossier éducatif fait partie du dossier</a:t>
            </a:r>
          </a:p>
          <a:p>
            <a:r>
              <a:rPr lang="fr-FR" dirty="0" smtClean="0"/>
              <a:t>Évaluation indispensable après chaque atelier collective et individuelle pur faire progresser les ateliers  </a:t>
            </a:r>
          </a:p>
          <a:p>
            <a:r>
              <a:rPr lang="fr-FR" dirty="0" smtClean="0"/>
              <a:t>Evaluation annuelle globale et quadriennale obligatoire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différents ateliers proposés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Atelier 1:connaitre et comprendre sa maladie </a:t>
            </a:r>
          </a:p>
          <a:p>
            <a:pPr>
              <a:buNone/>
            </a:pPr>
            <a:r>
              <a:rPr lang="fr-FR" dirty="0" smtClean="0"/>
              <a:t>-4 séances de 2h :généralités, comprendre et prévenir les variations d humeur :la dépression et la  manie ,les états mixtes ,les facteurs </a:t>
            </a:r>
            <a:r>
              <a:rPr lang="fr-FR" dirty="0" err="1" smtClean="0"/>
              <a:t>précipitants</a:t>
            </a:r>
            <a:r>
              <a:rPr lang="fr-FR" dirty="0" smtClean="0"/>
              <a:t> et protecteurs ,la prévention du suicide et une séance d’évaluation totale </a:t>
            </a:r>
          </a:p>
          <a:p>
            <a:r>
              <a:rPr lang="fr-FR" b="1" dirty="0" smtClean="0"/>
              <a:t>Atelier 2:connaitre et comprendre son traitement </a:t>
            </a:r>
          </a:p>
          <a:p>
            <a:r>
              <a:rPr lang="fr-FR" dirty="0" smtClean="0"/>
              <a:t>-2 séances :comprendre ,préparer ,connaitre effets 2, </a:t>
            </a:r>
            <a:r>
              <a:rPr lang="fr-FR" dirty="0" err="1" smtClean="0"/>
              <a:t>comorbidités</a:t>
            </a:r>
            <a:r>
              <a:rPr lang="fr-FR" dirty="0" smtClean="0"/>
              <a:t> et auto médication , gérer la prise de son tt et évaluation de la connaissance à la fin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Atelier 3: connaitre et comprendre les besoins physiologiques</a:t>
            </a:r>
          </a:p>
          <a:p>
            <a:r>
              <a:rPr lang="fr-FR" dirty="0" smtClean="0"/>
              <a:t>-4 séances :hygiène de vie, identifier les besoins fondamentaux personnels ,identifier </a:t>
            </a:r>
            <a:r>
              <a:rPr lang="fr-FR" dirty="0" err="1" smtClean="0"/>
              <a:t>comorbidités</a:t>
            </a:r>
            <a:r>
              <a:rPr lang="fr-FR" dirty="0" smtClean="0"/>
              <a:t> somatiques en lien avec TBP, prendre soin de soi et identifier situations à risque et Evaluation de la connaissance de soi 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pic>
        <p:nvPicPr>
          <p:cNvPr id="6" name="Espace réservé du contenu 5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08304" y="5085184"/>
            <a:ext cx="1200150" cy="1247775"/>
          </a:xfrm>
          <a:prstGeom prst="rect">
            <a:avLst/>
          </a:prstGeom>
        </p:spPr>
      </p:pic>
      <p:pic>
        <p:nvPicPr>
          <p:cNvPr id="7" name="Image 6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700808"/>
            <a:ext cx="2667000" cy="1714500"/>
          </a:xfrm>
          <a:prstGeom prst="rect">
            <a:avLst/>
          </a:prstGeom>
        </p:spPr>
      </p:pic>
      <p:pic>
        <p:nvPicPr>
          <p:cNvPr id="8" name="Image 7" descr="téléchargement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4005064"/>
            <a:ext cx="2105025" cy="2171700"/>
          </a:xfrm>
          <a:prstGeom prst="rect">
            <a:avLst/>
          </a:prstGeom>
        </p:spPr>
      </p:pic>
      <p:pic>
        <p:nvPicPr>
          <p:cNvPr id="9" name="Image 8" descr="téléchargement (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32240" y="1988840"/>
            <a:ext cx="2286000" cy="1076325"/>
          </a:xfrm>
          <a:prstGeom prst="rect">
            <a:avLst/>
          </a:prstGeom>
        </p:spPr>
      </p:pic>
      <p:pic>
        <p:nvPicPr>
          <p:cNvPr id="10" name="Image 9" descr="téléchargement (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9872" y="4437112"/>
            <a:ext cx="2324100" cy="19621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Image 11" descr="mond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91880" y="1844824"/>
            <a:ext cx="1828800" cy="1828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Atelier 4 :gestion de la vie personnelle :s’ appuyer sur un réseau</a:t>
            </a:r>
          </a:p>
          <a:p>
            <a:pPr>
              <a:buNone/>
            </a:pPr>
            <a:r>
              <a:rPr lang="fr-FR" dirty="0" smtClean="0"/>
              <a:t>4 séances   :bien connaitre personnes et associations ressources , les droits sociaux ,le logement et l insertion le retour a l’ </a:t>
            </a:r>
            <a:r>
              <a:rPr lang="fr-FR" dirty="0" err="1" smtClean="0"/>
              <a:t>emploi,l</a:t>
            </a:r>
            <a:r>
              <a:rPr lang="fr-FR" dirty="0" smtClean="0"/>
              <a:t>	 législation du travail en lien avec le médecin du travail ,  la protection des personnes avec un gérant de tutelle :apprendre à accepter la mesure ..DIFFICILE ++/TBP </a:t>
            </a:r>
          </a:p>
          <a:p>
            <a:pPr>
              <a:buNone/>
            </a:pPr>
            <a:r>
              <a:rPr lang="fr-FR" dirty="0" smtClean="0"/>
              <a:t>Evaluation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Atelier 5 gestion de la vie familiale et personnelle  </a:t>
            </a:r>
          </a:p>
          <a:p>
            <a:pPr>
              <a:buNone/>
            </a:pPr>
            <a:r>
              <a:rPr lang="fr-FR" dirty="0" smtClean="0"/>
              <a:t>  3 séances :mesure de l impact sut la vie familiale, importance des liens sociaux et activités ,la place des aidants naturels ,la place des associations de patients ,</a:t>
            </a:r>
          </a:p>
          <a:p>
            <a:r>
              <a:rPr lang="fr-FR" dirty="0" smtClean="0"/>
              <a:t>Evaluation</a:t>
            </a:r>
          </a:p>
          <a:p>
            <a:r>
              <a:rPr lang="fr-FR" dirty="0" smtClean="0"/>
              <a:t>Et Depuis 1 an nouvel atelier sur la grossesse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Comment se déclinera ce programme ETP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tous les patients BP volontaires stables en ambulatoire  sur prescription médicale </a:t>
            </a:r>
          </a:p>
          <a:p>
            <a:r>
              <a:rPr lang="fr-FR" dirty="0" smtClean="0"/>
              <a:t>Besoin de personnels formés et d information aux collègues  (plaquette sur ETP )</a:t>
            </a:r>
          </a:p>
          <a:p>
            <a:r>
              <a:rPr lang="fr-FR" dirty="0" smtClean="0"/>
              <a:t>Dans chaque atelier des  supports (BD ,jeux ,vidéo …) sont recherchés et outils d’évaluation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Etape essentielle </a:t>
            </a:r>
            <a:br>
              <a:rPr lang="fr-FR" dirty="0" smtClean="0"/>
            </a:br>
            <a:r>
              <a:rPr lang="fr-FR" dirty="0" smtClean="0"/>
              <a:t>évaluation du programme ETP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transformations du patient et de ses proches </a:t>
            </a:r>
          </a:p>
          <a:p>
            <a:r>
              <a:rPr lang="fr-FR" dirty="0" smtClean="0"/>
              <a:t>Les transformations des acteurs de santé :le soignant éducateur (pratique ,place du patient ),l’équipe de soins (intégration d e l’ETP au soins ),l institution (RECONNAISSANCE et  VALORISATION DE L’ETP  et moyens !!!)</a:t>
            </a:r>
          </a:p>
          <a:p>
            <a:r>
              <a:rPr lang="fr-FR" dirty="0" smtClean="0"/>
              <a:t>La pratique des soignants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programme d’ETP formalisé ,répété, remis et expliqué au patient, diffusé au médecin tt, utilisation de supports ,personnalisé +++</a:t>
            </a:r>
          </a:p>
          <a:p>
            <a:r>
              <a:rPr lang="fr-FR" dirty="0" smtClean="0"/>
              <a:t>La structure d’éducation :véritable politique d’ETP, doit être accessible à tous patients sur le territoire de santé , participation des usagers par les associations comme ARGOS 2001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Le TBP par son aspect chronique représente un maladie où la nécessité de l’ETP est évidente </a:t>
            </a:r>
          </a:p>
          <a:p>
            <a:r>
              <a:rPr lang="fr-FR" dirty="0" smtClean="0"/>
              <a:t>La difficulté étant la fluctuation de l’adhésion du patient selon son humeur </a:t>
            </a:r>
          </a:p>
          <a:p>
            <a:r>
              <a:rPr lang="fr-FR" dirty="0" smtClean="0"/>
              <a:t>L’ETP devrait être offerte au plus grand nombre de patients à tous les stades de la maladie</a:t>
            </a:r>
          </a:p>
          <a:p>
            <a:r>
              <a:rPr lang="fr-FR" dirty="0" smtClean="0"/>
              <a:t>Elle s intègrera aux soins et s’appuie sur les associations d’usagers et en lien avec l’ info donnée au médecin traitant </a:t>
            </a:r>
          </a:p>
          <a:p>
            <a:r>
              <a:rPr lang="fr-FR" dirty="0" smtClean="0"/>
              <a:t>De nombreuses études internationales ont prouvé son efficacité sur les préventions des rechutes et la qualité de vie </a:t>
            </a:r>
          </a:p>
          <a:p>
            <a:r>
              <a:rPr lang="fr-FR" dirty="0" smtClean="0"/>
              <a:t>Elle doit par son évaluation être en adaptation perpétuelle au service des personnes  bipolaires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virginia wool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790700" cy="25527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1844824"/>
            <a:ext cx="8229600" cy="1143000"/>
          </a:xfrm>
        </p:spPr>
        <p:txBody>
          <a:bodyPr/>
          <a:lstStyle/>
          <a:p>
            <a:r>
              <a:rPr lang="fr-FR" dirty="0" smtClean="0"/>
              <a:t>Merci de votre attention </a:t>
            </a:r>
            <a:endParaRPr lang="fr-FR" dirty="0"/>
          </a:p>
        </p:txBody>
      </p:sp>
      <p:pic>
        <p:nvPicPr>
          <p:cNvPr id="4" name="Espace réservé du contenu 3" descr="08cover040301_15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092280" y="2924944"/>
            <a:ext cx="1428750" cy="1857375"/>
          </a:xfrm>
        </p:spPr>
      </p:pic>
      <p:pic>
        <p:nvPicPr>
          <p:cNvPr id="5" name="Image 4" descr="images (1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301208"/>
            <a:ext cx="1979712" cy="1556792"/>
          </a:xfrm>
          <a:prstGeom prst="rect">
            <a:avLst/>
          </a:prstGeom>
        </p:spPr>
      </p:pic>
      <p:pic>
        <p:nvPicPr>
          <p:cNvPr id="6" name="Image 5" descr="images (1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81750" y="5200650"/>
            <a:ext cx="2762250" cy="1657350"/>
          </a:xfrm>
          <a:prstGeom prst="rect">
            <a:avLst/>
          </a:prstGeom>
        </p:spPr>
      </p:pic>
      <p:pic>
        <p:nvPicPr>
          <p:cNvPr id="9" name="Image 8" descr="article_SIPA_rex40152932_00001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28184" y="116632"/>
            <a:ext cx="2665858" cy="1762177"/>
          </a:xfrm>
          <a:prstGeom prst="rect">
            <a:avLst/>
          </a:prstGeom>
        </p:spPr>
      </p:pic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36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pic>
        <p:nvPicPr>
          <p:cNvPr id="12" name="Image 11" descr="img2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635896" y="3356992"/>
            <a:ext cx="1181100" cy="158115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Rappel sur troubles bipolaires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Définition: un trouble de l’humeur se caractérisant par des variations anormales de l’humeur :alternance de périodes d’excitation (manie ou hypomanie) et de dépression plus ou moins sévère entrecoupées de période de stabilité;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BP 1: 1% dans le monde 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BP1+2: 3 à 5% 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Mortalité 2 à 3 fois plus haute que population générale 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Diagnostic tardif (8 à 10 ans évolution )</a:t>
            </a:r>
          </a:p>
          <a:p>
            <a:pPr>
              <a:lnSpc>
                <a:spcPct val="90000"/>
              </a:lnSpc>
            </a:pPr>
            <a:r>
              <a:rPr lang="fr-FR" dirty="0" smtClean="0"/>
              <a:t>Conséquence sur vie affective ,familiale, socio professionnelle.. </a:t>
            </a:r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 descr="image_bipolair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19399" y="2420889"/>
            <a:ext cx="5916897" cy="3108878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47248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sz="3600" b="1" dirty="0" smtClean="0"/>
              <a:t>Troubles bipolaires : des neurones trop sensibles</a:t>
            </a:r>
            <a:br>
              <a:rPr lang="fr-FR" sz="3600" b="1" dirty="0" smtClean="0"/>
            </a:br>
            <a:endParaRPr lang="fr-FR" sz="3600" dirty="0"/>
          </a:p>
        </p:txBody>
      </p:sp>
      <p:pic>
        <p:nvPicPr>
          <p:cNvPr id="6" name="Espace réservé du contenu 5" descr="neurones_bipolai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2296319"/>
            <a:ext cx="7620000" cy="36671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Des hauts et des bas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pic>
        <p:nvPicPr>
          <p:cNvPr id="1026" name="Picture 2" descr="C:\Users\Diane\Desktop\bipo\symptome-trouble-bipolair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310606"/>
            <a:ext cx="3810000" cy="36385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8003232" cy="1370416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Education thérapeutique du patient</a:t>
            </a:r>
            <a:br>
              <a:rPr lang="fr-FR" dirty="0" smtClean="0"/>
            </a:br>
            <a:r>
              <a:rPr lang="fr-FR" dirty="0" smtClean="0"/>
              <a:t>Définition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OMS(1998) :  « aider les patient à maintenir ou acquérir des compétences dont ils ont besoin pour gérer au mieux leur vie avec une maladie chronique » </a:t>
            </a:r>
          </a:p>
          <a:p>
            <a:r>
              <a:rPr lang="fr-FR" dirty="0" smtClean="0"/>
              <a:t>L’ETP fait donc partie intégrante et de manière permanente de la prise en charge du patient</a:t>
            </a:r>
          </a:p>
          <a:p>
            <a:r>
              <a:rPr lang="fr-FR" dirty="0" smtClean="0"/>
              <a:t>Ainsi le patient au sein de sa famille ou son entourage aspire à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A MIEUX VIVRE AVEC SA MALADIE</a:t>
            </a: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premières tentatives naissent dans les hôpitaux de soins généraux auprès de patients chroniques surtout Diabétiques ,cardiaques, lombalgiques…et ont fait la preuve de leur intérêt et leur efficacité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Mendes France 30/03/2016</a:t>
            </a:r>
            <a:endParaRPr lang="fr-BE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434</TotalTime>
  <Words>1556</Words>
  <Application>Microsoft Office PowerPoint</Application>
  <PresentationFormat>Affichage à l'écran (4:3)</PresentationFormat>
  <Paragraphs>229</Paragraphs>
  <Slides>36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Débit</vt:lpstr>
      <vt:lpstr>Education thérapeutique   et troubles bipolaires </vt:lpstr>
      <vt:lpstr>Journée mondiale des troubles bipolaires </vt:lpstr>
      <vt:lpstr>Diapositive 3</vt:lpstr>
      <vt:lpstr>Rappel sur troubles bipolaires </vt:lpstr>
      <vt:lpstr>Diapositive 5</vt:lpstr>
      <vt:lpstr>       Troubles bipolaires : des neurones trop sensibles </vt:lpstr>
      <vt:lpstr>Des hauts et des bas </vt:lpstr>
      <vt:lpstr>  Education thérapeutique du patient Définition </vt:lpstr>
      <vt:lpstr>Diapositive 9</vt:lpstr>
      <vt:lpstr>LES TROUBLES PSYCHIQUES </vt:lpstr>
      <vt:lpstr>Diapositive 11</vt:lpstr>
      <vt:lpstr>Avant…</vt:lpstr>
      <vt:lpstr>  AUJOURD’HUI </vt:lpstr>
      <vt:lpstr>COMMENT ?</vt:lpstr>
      <vt:lpstr>Autour de 3 axes </vt:lpstr>
      <vt:lpstr>POURQUOI un programme d’ETP  Prévention tertiaire de proximité ?</vt:lpstr>
      <vt:lpstr>DES TEXTES de REFERENCES </vt:lpstr>
      <vt:lpstr>Mise en œuvre d’un programme  ETP </vt:lpstr>
      <vt:lpstr>Diagnostic éducatif initie le parcours éducatif et se termine par la définition des priorités d’apprentissage  </vt:lpstr>
      <vt:lpstr>Comment faire ce diagnostic?</vt:lpstr>
      <vt:lpstr>Donc on arrive au programme personnalisé d’éducation </vt:lpstr>
      <vt:lpstr>Qui peut faire de l’ETP? Est-ce de la psychoéducation? Particularités de la psychiatrie </vt:lpstr>
      <vt:lpstr>Diapositive 23</vt:lpstr>
      <vt:lpstr>La psycho éducation c’est autre chose</vt:lpstr>
      <vt:lpstr>A Poitiers </vt:lpstr>
      <vt:lpstr>Méthodologie </vt:lpstr>
      <vt:lpstr>Diapositive 27</vt:lpstr>
      <vt:lpstr>Les différents ateliers proposés </vt:lpstr>
      <vt:lpstr>Diapositive 29</vt:lpstr>
      <vt:lpstr>Diapositive 30</vt:lpstr>
      <vt:lpstr>Diapositive 31</vt:lpstr>
      <vt:lpstr>Comment se déclinera ce programme ETP </vt:lpstr>
      <vt:lpstr>Etape essentielle  évaluation du programme ETP </vt:lpstr>
      <vt:lpstr>Diapositive 34</vt:lpstr>
      <vt:lpstr>CONCLUSION </vt:lpstr>
      <vt:lpstr>Merci de votre attention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thérapeutique du patient bipolaire :projet du CHH Laborit Poitiers</dc:title>
  <dc:creator>Diane</dc:creator>
  <cp:lastModifiedBy>Diane</cp:lastModifiedBy>
  <cp:revision>94</cp:revision>
  <dcterms:created xsi:type="dcterms:W3CDTF">2012-05-06T19:41:05Z</dcterms:created>
  <dcterms:modified xsi:type="dcterms:W3CDTF">2016-03-30T06:17:26Z</dcterms:modified>
</cp:coreProperties>
</file>