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9"/>
  </p:handoutMasterIdLst>
  <p:sldIdLst>
    <p:sldId id="262" r:id="rId2"/>
    <p:sldId id="261" r:id="rId3"/>
    <p:sldId id="256" r:id="rId4"/>
    <p:sldId id="258" r:id="rId5"/>
    <p:sldId id="259" r:id="rId6"/>
    <p:sldId id="257" r:id="rId7"/>
    <p:sldId id="260" r:id="rId8"/>
  </p:sldIdLst>
  <p:sldSz cx="9144000" cy="6858000" type="screen4x3"/>
  <p:notesSz cx="9944100" cy="6805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975" y="0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4F44B-9255-4D03-8D83-7EEB84960118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64463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975" y="6464463"/>
            <a:ext cx="4309806" cy="340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2BC2D-5A34-42CD-BD67-204E3424B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05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9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34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9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88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0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93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3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7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0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77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8000">
              <a:srgbClr val="85C2FF">
                <a:lumMod val="0"/>
                <a:lumOff val="100000"/>
              </a:srgbClr>
            </a:gs>
            <a:gs pos="42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898D-6B33-44EF-8953-263355C9A6AF}" type="datetimeFigureOut">
              <a:rPr lang="fr-FR" smtClean="0"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82F5-5D86-4946-94CB-055A2A4058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0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ilisateur\Desktop\pole-info-sante-CCV-753x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105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" y="1052736"/>
            <a:ext cx="9134586" cy="435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300" b="1" dirty="0" smtClean="0">
                <a:solidFill>
                  <a:schemeClr val="tx2"/>
                </a:solidFill>
              </a:rPr>
              <a:t>Activité cardiologique libérale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212976"/>
            <a:ext cx="4752528" cy="4961657"/>
          </a:xfrm>
        </p:spPr>
        <p:txBody>
          <a:bodyPr anchor="t" anchorCtr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Généraliste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Cardiologue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Cardiologue Spécialiste</a:t>
            </a:r>
          </a:p>
          <a:p>
            <a:pPr algn="l"/>
            <a:endParaRPr lang="fr-FR" dirty="0">
              <a:solidFill>
                <a:schemeClr val="tx2"/>
              </a:solidFill>
            </a:endParaRPr>
          </a:p>
          <a:p>
            <a:pPr algn="l"/>
            <a:r>
              <a:rPr lang="fr-FR" sz="4400" dirty="0" smtClean="0">
                <a:solidFill>
                  <a:schemeClr val="tx2"/>
                </a:solidFill>
              </a:rPr>
              <a:t>	</a:t>
            </a:r>
            <a:r>
              <a:rPr lang="fr-FR" sz="5400" dirty="0" smtClean="0">
                <a:solidFill>
                  <a:schemeClr val="tx2"/>
                </a:solidFill>
              </a:rPr>
              <a:t>CRCV</a:t>
            </a:r>
            <a:endParaRPr lang="fr-FR" sz="5400" dirty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64" y="434416"/>
            <a:ext cx="1541109" cy="7623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64" y="5895144"/>
            <a:ext cx="1578406" cy="7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0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3" y="2364025"/>
            <a:ext cx="3816424" cy="1944216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 smtClean="0">
                <a:solidFill>
                  <a:schemeClr val="tx2"/>
                </a:solidFill>
              </a:rPr>
              <a:t>Dépistage</a:t>
            </a:r>
            <a:r>
              <a:rPr lang="fr-FR" sz="3200" dirty="0" smtClean="0">
                <a:solidFill>
                  <a:schemeClr val="tx2"/>
                </a:solidFill>
              </a:rPr>
              <a:t/>
            </a:r>
            <a:br>
              <a:rPr lang="fr-FR" sz="3200" dirty="0" smtClean="0">
                <a:solidFill>
                  <a:schemeClr val="tx2"/>
                </a:solidFill>
              </a:rPr>
            </a:br>
            <a:r>
              <a:rPr lang="fr-FR" sz="3200" dirty="0" smtClean="0">
                <a:solidFill>
                  <a:schemeClr val="tx2"/>
                </a:solidFill>
              </a:rPr>
              <a:t/>
            </a:r>
            <a:br>
              <a:rPr lang="fr-FR" sz="3200" dirty="0" smtClean="0">
                <a:solidFill>
                  <a:schemeClr val="tx2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Facteurs de risque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5292080" y="3897052"/>
            <a:ext cx="4895500" cy="2376264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HTA</a:t>
            </a:r>
          </a:p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Tabac</a:t>
            </a:r>
          </a:p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Cholestérol</a:t>
            </a:r>
          </a:p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Diabète…</a:t>
            </a:r>
          </a:p>
          <a:p>
            <a:pPr algn="l"/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907704" y="3861048"/>
            <a:ext cx="302433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113571" y="2391284"/>
            <a:ext cx="214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Systématique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72372" y="3206136"/>
            <a:ext cx="18935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Symptômes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483768" y="2683671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483768" y="2683671"/>
            <a:ext cx="3312368" cy="81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9512" y="620688"/>
            <a:ext cx="6192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tx2"/>
                </a:solidFill>
              </a:rPr>
              <a:t>Activité cardiologique en ville</a:t>
            </a:r>
            <a:endParaRPr lang="fr-FR" sz="4800" b="1" dirty="0">
              <a:solidFill>
                <a:schemeClr val="tx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84855" y="5883443"/>
            <a:ext cx="57376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900" b="1" dirty="0" smtClean="0">
                <a:solidFill>
                  <a:schemeClr val="tx2"/>
                </a:solidFill>
              </a:rPr>
              <a:t>Suivi des maladies cardiovasculaires</a:t>
            </a:r>
            <a:endParaRPr lang="fr-FR" sz="2900" b="1" dirty="0">
              <a:solidFill>
                <a:schemeClr val="tx2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64" y="434416"/>
            <a:ext cx="1541109" cy="76233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64" y="5895144"/>
            <a:ext cx="1578406" cy="7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952509" y="2965594"/>
            <a:ext cx="108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Repos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68637" y="2965594"/>
            <a:ext cx="1017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E</a:t>
            </a:r>
            <a:r>
              <a:rPr lang="fr-FR" sz="2800" b="1" dirty="0" smtClean="0">
                <a:solidFill>
                  <a:schemeClr val="tx2"/>
                </a:solidFill>
              </a:rPr>
              <a:t>ffort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9763" y="3717032"/>
            <a:ext cx="3362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ECG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Échographie  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Enregistrements sur 24 h</a:t>
            </a:r>
          </a:p>
          <a:p>
            <a:r>
              <a:rPr lang="fr-FR" sz="2400" dirty="0">
                <a:solidFill>
                  <a:schemeClr val="tx2"/>
                </a:solidFill>
              </a:rPr>
              <a:t>	</a:t>
            </a:r>
            <a:r>
              <a:rPr lang="fr-FR" sz="2400" dirty="0" smtClean="0">
                <a:solidFill>
                  <a:schemeClr val="tx2"/>
                </a:solidFill>
              </a:rPr>
              <a:t>rythme</a:t>
            </a:r>
          </a:p>
          <a:p>
            <a:r>
              <a:rPr lang="fr-FR" sz="2400" dirty="0">
                <a:solidFill>
                  <a:schemeClr val="tx2"/>
                </a:solidFill>
              </a:rPr>
              <a:t>	p</a:t>
            </a:r>
            <a:r>
              <a:rPr lang="fr-FR" sz="2400" dirty="0" smtClean="0">
                <a:solidFill>
                  <a:schemeClr val="tx2"/>
                </a:solidFill>
              </a:rPr>
              <a:t>ression artérielle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Imagerie TDM, IRM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78480" y="3933056"/>
            <a:ext cx="2504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</a:rPr>
              <a:t>Test d’effort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Echographie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Imagerie nucléaire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135699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800" b="1" dirty="0">
                <a:solidFill>
                  <a:schemeClr val="tx2"/>
                </a:solidFill>
              </a:rPr>
              <a:t>Examens complémentaires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57386" y="5963801"/>
            <a:ext cx="365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Examens invasifs : CRCV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1115616" y="6093296"/>
            <a:ext cx="1512168" cy="393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6" name="Connecteur droit avec flèche 15"/>
          <p:cNvCxnSpPr>
            <a:stCxn id="12" idx="2"/>
            <a:endCxn id="8" idx="0"/>
          </p:cNvCxnSpPr>
          <p:nvPr/>
        </p:nvCxnSpPr>
        <p:spPr>
          <a:xfrm flipH="1">
            <a:off x="2497466" y="2187991"/>
            <a:ext cx="2182546" cy="77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9" idx="0"/>
          </p:cNvCxnSpPr>
          <p:nvPr/>
        </p:nvCxnSpPr>
        <p:spPr>
          <a:xfrm>
            <a:off x="4709168" y="2187991"/>
            <a:ext cx="2168262" cy="777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64" y="434416"/>
            <a:ext cx="1541109" cy="76233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64" y="5895144"/>
            <a:ext cx="1578406" cy="7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745990" cy="1900807"/>
          </a:xfrm>
        </p:spPr>
        <p:txBody>
          <a:bodyPr>
            <a:normAutofit fontScale="25000" lnSpcReduction="20000"/>
          </a:bodyPr>
          <a:lstStyle/>
          <a:p>
            <a:pPr marL="1371600" lvl="3" indent="-1284288">
              <a:buNone/>
            </a:pPr>
            <a:r>
              <a:rPr lang="fr-FR" sz="12800" b="1" dirty="0" smtClean="0">
                <a:solidFill>
                  <a:schemeClr val="tx2"/>
                </a:solidFill>
              </a:rPr>
              <a:t>Peut on éviter les maladies cardio vasculaires ?</a:t>
            </a:r>
          </a:p>
          <a:p>
            <a:pPr marL="1371600" lvl="3" indent="0">
              <a:buNone/>
            </a:pPr>
            <a:endParaRPr lang="fr-FR" sz="12800" dirty="0">
              <a:solidFill>
                <a:schemeClr val="tx2"/>
              </a:solidFill>
            </a:endParaRPr>
          </a:p>
          <a:p>
            <a:pPr marL="87313" lvl="3" indent="0">
              <a:buNone/>
            </a:pPr>
            <a:r>
              <a:rPr lang="fr-FR" sz="12800" b="1" dirty="0" smtClean="0">
                <a:solidFill>
                  <a:schemeClr val="tx2"/>
                </a:solidFill>
              </a:rPr>
              <a:t>Comment éviter les maladies cardio vasculaires ?</a:t>
            </a:r>
          </a:p>
          <a:p>
            <a:pPr marL="1371600" lvl="3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endParaRPr lang="fr-FR" dirty="0" smtClean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6524" y="4128167"/>
            <a:ext cx="7664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Le temps qui passe</a:t>
            </a:r>
          </a:p>
          <a:p>
            <a:pPr algn="ctr"/>
            <a:endParaRPr lang="fr-FR" sz="2400" b="1" dirty="0">
              <a:solidFill>
                <a:schemeClr val="tx2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	Modification des habitudes, des facteurs de risque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64" y="434416"/>
            <a:ext cx="1541109" cy="76233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64" y="5895144"/>
            <a:ext cx="1578406" cy="7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487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21564442" imgH="16163820" progId="AcroExch.Document.DC">
                  <p:embed/>
                </p:oleObj>
              </mc:Choice>
              <mc:Fallback>
                <p:oleObj name="Acrobat Document" r:id="rId3" imgW="21564442" imgH="161638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2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61</Words>
  <Application>Microsoft Office PowerPoint</Application>
  <PresentationFormat>Affichage à l'écran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Acrobat Document</vt:lpstr>
      <vt:lpstr>Présentation PowerPoint</vt:lpstr>
      <vt:lpstr>Présentation PowerPoint</vt:lpstr>
      <vt:lpstr>Activité cardiologique libérale </vt:lpstr>
      <vt:lpstr>Dépistage  Facteurs de risque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cardiologique libérale</dc:title>
  <dc:creator>Utilisateur</dc:creator>
  <cp:lastModifiedBy>GUERIN Vanessa</cp:lastModifiedBy>
  <cp:revision>14</cp:revision>
  <cp:lastPrinted>2016-10-06T17:37:24Z</cp:lastPrinted>
  <dcterms:created xsi:type="dcterms:W3CDTF">2016-10-06T10:43:15Z</dcterms:created>
  <dcterms:modified xsi:type="dcterms:W3CDTF">2016-10-11T11:52:35Z</dcterms:modified>
</cp:coreProperties>
</file>