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b2e14e3a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b2e14e3a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b2e14e3a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b2e14e3a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b2e14e3a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b2e14e3a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b2e14e3a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b2e14e3a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f6185bfb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f6185bfb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eff78857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eff78857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eff78857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eff78857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eb8112c2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eb8112c2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f4d5b8b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f4d5b8b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f57a603a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f57a603a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e1aa1d2e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e1aa1d2e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f57a603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f57a603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f6185bfb7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f6185bfb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fa0d4df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fa0d4df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dd507de0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dd507de0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e1aa1d2eb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e1aa1d2e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af0b1d37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af0b1d37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af0b1d37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af0b1d37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eff7885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eff7885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af0b1d3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af0b1d3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b2e14e3a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b2e14e3a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Relationship Id="rId5" Type="http://schemas.openxmlformats.org/officeDocument/2006/relationships/image" Target="../media/image19.jpg"/><Relationship Id="rId6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inventions de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Jacques Henri Lartigue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Poitiers, 14 février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2541775" y="1872975"/>
            <a:ext cx="198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6486425" y="335475"/>
            <a:ext cx="2433900" cy="44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. Renée Perle, Album 1930.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35475"/>
            <a:ext cx="6114675" cy="447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5886850" y="445025"/>
            <a:ext cx="29454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. Opio, mai 1961.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75" y="445014"/>
            <a:ext cx="5462700" cy="3963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5503175" y="445025"/>
            <a:ext cx="33291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11. Course Nice-La Turbie, 1954.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15913"/>
            <a:ext cx="493395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6095775" y="491300"/>
            <a:ext cx="2597700" cy="37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12. Deauville, Album de 1980.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445025"/>
            <a:ext cx="5665800" cy="409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5831825" y="481325"/>
            <a:ext cx="3000600" cy="40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13. Accrochage et de l’exposition au MoMA, New York, 1963.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445025"/>
            <a:ext cx="5231749" cy="38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5319700" y="475050"/>
            <a:ext cx="3512400" cy="40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14. Quelques-uns des albums Lartigue.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5050"/>
            <a:ext cx="4778573" cy="3583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5801600" y="597950"/>
            <a:ext cx="3030600" cy="39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15. Exemple d’une page de l’album de 1934.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97950"/>
            <a:ext cx="5311447" cy="3448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6044625" y="445025"/>
            <a:ext cx="27876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16. Maurice et Odette Lartigue devant une page d’album, probablement à la fin des années 20 (numérisation du négatif, non recadré).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147" y="389175"/>
            <a:ext cx="5635052" cy="42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5919875" y="412300"/>
            <a:ext cx="2912400" cy="41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17. Page de l’agenda de 1912.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26" y="412300"/>
            <a:ext cx="5471324" cy="44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5591400" y="302225"/>
            <a:ext cx="3240900" cy="42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18. Automobile Delage, Grand prix de l’ACF, 2eme Jour, 1912 (Légende de Lartigue dans ses albums).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737300"/>
            <a:ext cx="5162550" cy="383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147375" y="220550"/>
            <a:ext cx="2700900" cy="43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1. “L’automobile déformée”, Grand Prix de l’automobile club de France, 1913.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220538"/>
            <a:ext cx="5702274" cy="44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6977475" y="445025"/>
            <a:ext cx="1854900" cy="4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19. Pages de l’album de 1955.</a:t>
            </a:r>
            <a:endParaRPr sz="18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825" y="82625"/>
            <a:ext cx="3328046" cy="24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75" y="82625"/>
            <a:ext cx="3262403" cy="24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200" y="2599000"/>
            <a:ext cx="3310467" cy="246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825" y="2599012"/>
            <a:ext cx="3367900" cy="246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6626125" y="445025"/>
            <a:ext cx="20364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19. Double page de l’album de 1914.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0" name="Google Shape;1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402050"/>
            <a:ext cx="3092575" cy="41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6850" y="402050"/>
            <a:ext cx="3092576" cy="4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6044625" y="445025"/>
            <a:ext cx="27876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. Maurice et Odette Lartigue devant une page d’album, probablement à la fin des années 20 (numérisation du négatif, non recadré).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7" name="Google Shape;1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147" y="389175"/>
            <a:ext cx="5635052" cy="42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5530475" y="445025"/>
            <a:ext cx="34257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“</a:t>
            </a:r>
            <a:r>
              <a:rPr lang="en" sz="1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Bichonnade”, la cousine de Lartigue, 1905. </a:t>
            </a:r>
            <a:endParaRPr sz="18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40" y="598600"/>
            <a:ext cx="5086925" cy="38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778775" y="445025"/>
            <a:ext cx="5053500" cy="42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</a:t>
            </a:r>
            <a:r>
              <a:rPr lang="en" sz="1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Maurice Lartigue, surnommé Zissou dans la piscine de la propriété familiale à Rouzat, 1911.</a:t>
            </a:r>
            <a:endParaRPr sz="18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3204450" cy="39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5069575" y="421650"/>
            <a:ext cx="3873900" cy="43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“Avenue du Bois”, probablement 1911. </a:t>
            </a:r>
            <a:endParaRPr sz="18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50" y="568163"/>
            <a:ext cx="4659625" cy="374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6726125" y="290875"/>
            <a:ext cx="2106300" cy="42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</a:t>
            </a:r>
            <a:r>
              <a:rPr lang="en" sz="1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Elégantes, 1911.</a:t>
            </a:r>
            <a:endParaRPr sz="18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50" y="290875"/>
            <a:ext cx="6314357" cy="43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623725" y="444800"/>
            <a:ext cx="5208600" cy="41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6. “La mode de 1908”.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445025"/>
            <a:ext cx="2792349" cy="412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5853700" y="445025"/>
            <a:ext cx="29787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7.</a:t>
            </a:r>
            <a:r>
              <a:rPr lang="en" sz="1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“La Pradvina”, probablement 1911.</a:t>
            </a:r>
            <a:endParaRPr sz="18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445025"/>
            <a:ext cx="41262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Bichonnade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535513"/>
            <a:ext cx="5415150" cy="39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5366150" y="445025"/>
            <a:ext cx="3466200" cy="41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. Bibi (Madeleine Messager), au restaurant d’Eden Roc, 1920.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50" y="545250"/>
            <a:ext cx="419815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