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8" r:id="rId9"/>
    <p:sldId id="264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3/19/2019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L’archéologie par le jeu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Aurore Bénard, médiatrice culturelle des Tours Mirandes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472" y="5605569"/>
            <a:ext cx="1892663" cy="100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24498" y="498389"/>
            <a:ext cx="8596668" cy="848497"/>
          </a:xfrm>
        </p:spPr>
        <p:txBody>
          <a:bodyPr/>
          <a:lstStyle/>
          <a:p>
            <a:r>
              <a:rPr lang="fr-FR" dirty="0" smtClean="0"/>
              <a:t>Les détournements de jeux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06" y="1247618"/>
            <a:ext cx="3305387" cy="25911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002" y="4344429"/>
            <a:ext cx="2108992" cy="20996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576" y="1844962"/>
            <a:ext cx="5226511" cy="35492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3515" y="5849902"/>
            <a:ext cx="70719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9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3211"/>
          </a:xfrm>
        </p:spPr>
        <p:txBody>
          <a:bodyPr/>
          <a:lstStyle/>
          <a:p>
            <a:r>
              <a:rPr lang="fr-FR" dirty="0" smtClean="0"/>
              <a:t>Le « jeu de piste »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190" y="1322172"/>
            <a:ext cx="3575288" cy="526088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150" y="609600"/>
            <a:ext cx="4448175" cy="58864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5871" y="5814898"/>
            <a:ext cx="70719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7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2" y="508388"/>
            <a:ext cx="3830595" cy="60187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060" y="496412"/>
            <a:ext cx="4096008" cy="603071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3514" y="5849902"/>
            <a:ext cx="70719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8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8480" y="3142735"/>
            <a:ext cx="8596668" cy="1320800"/>
          </a:xfrm>
        </p:spPr>
        <p:txBody>
          <a:bodyPr>
            <a:normAutofit/>
          </a:bodyPr>
          <a:lstStyle/>
          <a:p>
            <a:r>
              <a:rPr lang="fr-FR" dirty="0" smtClean="0"/>
              <a:t>Les Tours Mirandes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000" dirty="0"/>
              <a:t>Vendeuvre du </a:t>
            </a:r>
            <a:r>
              <a:rPr lang="fr-FR" sz="2000" dirty="0" smtClean="0"/>
              <a:t>Poitou - </a:t>
            </a:r>
            <a:r>
              <a:rPr lang="fr-FR" sz="2200" dirty="0" smtClean="0"/>
              <a:t>SAINT-MARTIN-LA-PALLU</a:t>
            </a:r>
            <a:endParaRPr lang="fr-FR" sz="2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258" y="5820033"/>
            <a:ext cx="703272" cy="77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64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8" y="280004"/>
            <a:ext cx="9088035" cy="608372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8801" y="5751048"/>
            <a:ext cx="70719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9" y="311999"/>
            <a:ext cx="8458929" cy="633593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444" y="5788118"/>
            <a:ext cx="70719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3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2" y="442908"/>
            <a:ext cx="9051784" cy="605674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1158" y="5837545"/>
            <a:ext cx="70719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7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676" y="232025"/>
            <a:ext cx="5236918" cy="649280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872" y="5849902"/>
            <a:ext cx="70719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3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578480" y="3142735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 smtClean="0"/>
              <a:t>L’approche de l’archéologie par le jeu</a:t>
            </a:r>
            <a:r>
              <a:rPr lang="fr-FR" sz="2800" dirty="0" smtClean="0"/>
              <a:t/>
            </a:r>
            <a:br>
              <a:rPr lang="fr-FR" sz="2800" dirty="0" smtClean="0"/>
            </a:br>
            <a:endParaRPr lang="fr-FR" sz="22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8228" y="5825188"/>
            <a:ext cx="70719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78" y="961918"/>
            <a:ext cx="3385751" cy="533142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Astucius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96" y="1360942"/>
            <a:ext cx="3717987" cy="49324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0585" y="5775761"/>
            <a:ext cx="70719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smtClean="0"/>
              <a:t>Panneaux extérieurs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75088" r="5262" b="2828"/>
          <a:stretch/>
        </p:blipFill>
        <p:spPr>
          <a:xfrm>
            <a:off x="4784864" y="2463798"/>
            <a:ext cx="5237506" cy="24988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22421"/>
            <a:ext cx="3635204" cy="64625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5872" y="5825188"/>
            <a:ext cx="70719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9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1674</TotalTime>
  <Words>30</Words>
  <Application>Microsoft Office PowerPoint</Application>
  <PresentationFormat>Grand écran</PresentationFormat>
  <Paragraphs>8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Facette</vt:lpstr>
      <vt:lpstr>L’archéologie par le jeu</vt:lpstr>
      <vt:lpstr>Les Tours Mirandes  Vendeuvre du Poitou - SAINT-MARTIN-LA-PALLU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Astucius</vt:lpstr>
      <vt:lpstr>Panneaux extérieurs </vt:lpstr>
      <vt:lpstr>Les détournements de jeux</vt:lpstr>
      <vt:lpstr>Le « jeu de piste »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L’archéologie par le jeu</dc:title>
  <dc:creator>Les Tours Mirandes</dc:creator>
  <cp:lastModifiedBy>Les Tours Mirandes</cp:lastModifiedBy>
  <cp:revision>16</cp:revision>
  <dcterms:created xsi:type="dcterms:W3CDTF">2019-03-16T10:37:15Z</dcterms:created>
  <dcterms:modified xsi:type="dcterms:W3CDTF">2019-03-20T09:13:53Z</dcterms:modified>
</cp:coreProperties>
</file>